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61" r:id="rId3"/>
    <p:sldId id="263" r:id="rId4"/>
    <p:sldId id="258" r:id="rId5"/>
    <p:sldId id="257" r:id="rId6"/>
    <p:sldId id="262" r:id="rId7"/>
    <p:sldId id="259" r:id="rId8"/>
    <p:sldId id="260" r:id="rId9"/>
    <p:sldId id="264" r:id="rId10"/>
    <p:sldId id="266" r:id="rId11"/>
    <p:sldId id="265" r:id="rId12"/>
    <p:sldId id="274" r:id="rId13"/>
    <p:sldId id="273" r:id="rId14"/>
    <p:sldId id="267" r:id="rId15"/>
    <p:sldId id="268" r:id="rId16"/>
    <p:sldId id="270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9D0F-9BFD-4771-858B-4EE0A7B79A6E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3F16-8ACD-497D-BD68-A2C3304064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9D0F-9BFD-4771-858B-4EE0A7B79A6E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3F16-8ACD-497D-BD68-A2C330406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9D0F-9BFD-4771-858B-4EE0A7B79A6E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3F16-8ACD-497D-BD68-A2C330406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9D0F-9BFD-4771-858B-4EE0A7B79A6E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3F16-8ACD-497D-BD68-A2C3304064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9D0F-9BFD-4771-858B-4EE0A7B79A6E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3F16-8ACD-497D-BD68-A2C330406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9D0F-9BFD-4771-858B-4EE0A7B79A6E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3F16-8ACD-497D-BD68-A2C3304064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9D0F-9BFD-4771-858B-4EE0A7B79A6E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3F16-8ACD-497D-BD68-A2C3304064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9D0F-9BFD-4771-858B-4EE0A7B79A6E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3F16-8ACD-497D-BD68-A2C330406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9D0F-9BFD-4771-858B-4EE0A7B79A6E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3F16-8ACD-497D-BD68-A2C330406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9D0F-9BFD-4771-858B-4EE0A7B79A6E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3F16-8ACD-497D-BD68-A2C330406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9D0F-9BFD-4771-858B-4EE0A7B79A6E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3F16-8ACD-497D-BD68-A2C3304064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179D0F-9BFD-4771-858B-4EE0A7B79A6E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DA3F16-8ACD-497D-BD68-A2C3304064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4%D0%B0%D0%BD%D0%B8%D0%B5_%D0%A3%D0%BF%D1%80%D0%B0%D0%B2%D0%BB%D0%B5%D0%BD%D0%B8%D1%8F_%D0%A1%D0%B2%D0%B5%D1%80%D0%B4%D0%BB%D0%BE%D0%B2%D1%81%D0%BA%D0%BE%D0%B9_%D0%B6%D0%B5%D0%BB%D0%B5%D0%B7%D0%BD%D0%BE%D0%B9_%D0%B4%D0%BE%D1%80%D0%BE%D0%B3%D0%B8#cite_note-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1%82%D0%B0%D1%80%D1%8B%D0%B9_%D0%B2%D0%BE%D0%BA%D0%B7%D0%B0%D0%BB_(%D0%95%D0%BA%D0%B0%D1%82%D0%B5%D1%80%D0%B8%D0%BD%D0%B1%D1%83%D1%80%D0%B3)#cite_note-zvrzd-3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76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209640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         Муниципальное </a:t>
            </a:r>
            <a:r>
              <a:rPr lang="ru-RU" b="1" i="1" dirty="0">
                <a:solidFill>
                  <a:srgbClr val="FFFF00"/>
                </a:solidFill>
              </a:rPr>
              <a:t>дошкольное бюджетное </a:t>
            </a:r>
            <a:r>
              <a:rPr lang="ru-RU" b="1" i="1" dirty="0" smtClean="0">
                <a:solidFill>
                  <a:srgbClr val="FFFF00"/>
                </a:solidFill>
              </a:rPr>
              <a:t>         образовательное учреждение - детский сад № 186</a:t>
            </a:r>
            <a:endParaRPr lang="ru-RU" i="1" dirty="0" smtClean="0">
              <a:solidFill>
                <a:srgbClr val="FFFF00"/>
              </a:solidFill>
            </a:endParaRPr>
          </a:p>
          <a:p>
            <a:r>
              <a:rPr lang="ru-RU" i="1" dirty="0" smtClean="0">
                <a:solidFill>
                  <a:srgbClr val="FFFF00"/>
                </a:solidFill>
              </a:rPr>
              <a:t>                             </a:t>
            </a:r>
            <a:r>
              <a:rPr lang="ru-RU" b="1" i="1" dirty="0" smtClean="0">
                <a:solidFill>
                  <a:srgbClr val="FFFF00"/>
                </a:solidFill>
              </a:rPr>
              <a:t>г</a:t>
            </a:r>
            <a:r>
              <a:rPr lang="ru-RU" b="1" i="1" dirty="0">
                <a:solidFill>
                  <a:srgbClr val="FFFF00"/>
                </a:solidFill>
              </a:rPr>
              <a:t>. Екатеринбурга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561" y="1886458"/>
            <a:ext cx="789620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«Достопримечательности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Железнодорожного</a:t>
            </a:r>
          </a:p>
          <a:p>
            <a:pPr algn="ctr"/>
            <a:r>
              <a:rPr lang="ru-RU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айона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r>
              <a:rPr lang="ru-RU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орода</a:t>
            </a:r>
            <a:r>
              <a:rPr lang="ru-RU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Екатеринбурга</a:t>
            </a:r>
            <a:r>
              <a:rPr lang="ru-RU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0833" y="6091621"/>
            <a:ext cx="114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solidFill>
                  <a:srgbClr val="FFFF00"/>
                </a:solidFill>
              </a:rPr>
              <a:t>2017-2018 </a:t>
            </a:r>
            <a:r>
              <a:rPr lang="ru-RU" sz="1400" i="1" dirty="0">
                <a:solidFill>
                  <a:srgbClr val="FFFF00"/>
                </a:solidFill>
              </a:rPr>
              <a:t>г</a:t>
            </a:r>
            <a:r>
              <a:rPr lang="ru-RU" i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8" name="Picture 4" descr="C:\Users\Надежда\Desktop\1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8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" y="-1"/>
            <a:ext cx="894997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1292" y="184310"/>
            <a:ext cx="71008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игровых видов спорта «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Уралочка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6110" y="5332550"/>
            <a:ext cx="6657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 в 2003г.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Улица Еремина.10</a:t>
            </a:r>
            <a:endParaRPr lang="ru-RU" dirty="0"/>
          </a:p>
        </p:txBody>
      </p:sp>
      <p:pic>
        <p:nvPicPr>
          <p:cNvPr id="7" name="Picture 4" descr="C:\Users\Надежда\Desktop\1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" y="7329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2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42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9528" y="132736"/>
            <a:ext cx="80673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воинам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Уральского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танкового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23655" y="43250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Привокзальная площадь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2829" y="498191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в 1962 году.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Скульпторами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памятника являются В. М. 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Друзин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П. А. Сажин.</a:t>
            </a:r>
          </a:p>
        </p:txBody>
      </p:sp>
      <p:pic>
        <p:nvPicPr>
          <p:cNvPr id="7" name="Picture 4" descr="C:\Users\Надежда\Desktop\1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4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15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8344" y="224135"/>
            <a:ext cx="779982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«Вечная память воинам железнодорожникам»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85124" y="6174632"/>
            <a:ext cx="2360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 Свердлова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35</a:t>
            </a:r>
          </a:p>
        </p:txBody>
      </p:sp>
      <p:pic>
        <p:nvPicPr>
          <p:cNvPr id="5" name="Picture 4" descr="C:\Users\Надежда\Desktop\1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69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3159" y="0"/>
            <a:ext cx="60010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Скульптурная композиция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 чего начинается Родина". 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6013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в 2015 году.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Скульпторами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памятника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Титлинов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:\Users\Надежда\Desktop\1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45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2876" y="191477"/>
            <a:ext cx="75112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Усадьба Расторгуевых — Харитоновых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29162" y="9823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В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строительстве принимал участие архитектор М. П. Малахов,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1824г.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 </a:t>
            </a: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К.Либкнехта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C:\Users\Надежда\Desktop\1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2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90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1362" y="158820"/>
            <a:ext cx="44951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Харитоновский сад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66113" y="588772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аложен в 1826г.</a:t>
            </a:r>
          </a:p>
        </p:txBody>
      </p:sp>
      <p:pic>
        <p:nvPicPr>
          <p:cNvPr id="6" name="Picture 4" descr="C:\Users\Надежда\Desktop\1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49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872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6933" y="235021"/>
            <a:ext cx="81387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Мельница Борчанинова-Первушина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60572" y="56639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Построена в 1906—1908 годах неизвестным </a:t>
            </a:r>
            <a:r>
              <a:rPr lang="ru-RU" dirty="0" smtClean="0">
                <a:solidFill>
                  <a:srgbClr val="FFFF00"/>
                </a:solidFill>
              </a:rPr>
              <a:t>архитектором</a:t>
            </a:r>
          </a:p>
          <a:p>
            <a:r>
              <a:rPr lang="ru-RU" smtClean="0">
                <a:solidFill>
                  <a:srgbClr val="FFFF00"/>
                </a:solidFill>
              </a:rPr>
              <a:t>Улица Челюскинцев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Picture 4" descr="C:\Users\Надежда\Desktop\1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89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72119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65325" y="5341824"/>
            <a:ext cx="7609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Улицы нашего района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8" name="Picture 4" descr="C:\Users\Надежда\Desktop\13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75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39"/>
            <a:ext cx="9209689" cy="69612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86036" y="5482650"/>
            <a:ext cx="6829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архитектуры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Екатеринбурга,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расположенный по адресу ул. Челюскинцев, 11</a:t>
            </a:r>
            <a:r>
              <a:rPr lang="ru-RU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[1]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спроектировано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архитектором К. Т. 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Бабыкиным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Построено в 1925—1928 годах.</a:t>
            </a:r>
            <a:endParaRPr lang="ru-RU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072" y="126661"/>
            <a:ext cx="9095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железной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Надежда\Desktop\1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7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59" y="0"/>
            <a:ext cx="9187759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970" y="606740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 в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1910-1912 годах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екатеринбургским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архитектором К. Т.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Бабыкиным</a:t>
            </a:r>
            <a:r>
              <a:rPr lang="ru-RU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1082" y="327374"/>
            <a:ext cx="2491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окзал</a:t>
            </a:r>
            <a:endParaRPr lang="ru-RU" sz="54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Надежда\Desktop\1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6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4" descr="C:\Users\Надежда\Desktop\1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39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2933" y="200403"/>
            <a:ext cx="8818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вокзала построено по проекту архитектора П. П. </a:t>
            </a: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Шрейбера</a:t>
            </a:r>
            <a:r>
              <a:rPr lang="ru-RU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году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реконструкции здание было превращено в музей истории, науки и техники Свердловской железной дороги</a:t>
            </a:r>
            <a:r>
              <a:rPr lang="ru-RU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[3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90787" y="5607297"/>
            <a:ext cx="5131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вокзал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04119" y="939067"/>
            <a:ext cx="2585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rgbClr val="FFFF00"/>
                </a:solidFill>
              </a:rPr>
              <a:t>ул. Вокзальная, д. 14.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Picture 4" descr="C:\Users\Надежда\Desktop\1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7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6" y="3672541"/>
            <a:ext cx="3669894" cy="27504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1" y="228601"/>
            <a:ext cx="3670299" cy="27527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52900" y="584200"/>
            <a:ext cx="259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узей истории.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 и техники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железной дороги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28599"/>
            <a:ext cx="2160587" cy="28807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302000"/>
            <a:ext cx="4595796" cy="3120963"/>
          </a:xfrm>
          <a:prstGeom prst="rect">
            <a:avLst/>
          </a:prstGeom>
        </p:spPr>
      </p:pic>
      <p:pic>
        <p:nvPicPr>
          <p:cNvPr id="7" name="Picture 4" descr="C:\Users\Надежда\Desktop\13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2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4258" y="106148"/>
            <a:ext cx="73954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культуры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железнодорожников 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5156" y="5992599"/>
            <a:ext cx="51926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 в 1934 году архитектор  </a:t>
            </a:r>
            <a:r>
              <a:rPr lang="ru-RU" b="1" dirty="0" err="1" smtClean="0">
                <a:solidFill>
                  <a:srgbClr val="FFFF00"/>
                </a:solidFill>
              </a:rPr>
              <a:t>К.Т.Бобыкин</a:t>
            </a:r>
            <a:endParaRPr lang="ru-RU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58552" y="829747"/>
            <a:ext cx="2360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 Свердлова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35</a:t>
            </a:r>
          </a:p>
        </p:txBody>
      </p:sp>
      <p:pic>
        <p:nvPicPr>
          <p:cNvPr id="6" name="Picture 4" descr="C:\Users\Надежда\Desktop\1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97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80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41042" y="6030397"/>
            <a:ext cx="2195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ул.Дзержинского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9806" y="138410"/>
            <a:ext cx="67414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Киноконцертный театр Космос</a:t>
            </a:r>
            <a:endParaRPr lang="ru-RU" sz="36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5" y="5313671"/>
            <a:ext cx="8943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архитектуры. 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1967 году </a:t>
            </a:r>
            <a:r>
              <a:rPr lang="ru-RU" b="1" dirty="0" smtClean="0">
                <a:solidFill>
                  <a:srgbClr val="FFFF00"/>
                </a:solidFill>
              </a:rPr>
              <a:t>Архитекторы</a:t>
            </a:r>
            <a:r>
              <a:rPr lang="ru-RU" b="1" dirty="0">
                <a:solidFill>
                  <a:srgbClr val="FFFF00"/>
                </a:solidFill>
              </a:rPr>
              <a:t> — Г. И. </a:t>
            </a:r>
            <a:r>
              <a:rPr lang="ru-RU" b="1" dirty="0" err="1">
                <a:solidFill>
                  <a:srgbClr val="FFFF00"/>
                </a:solidFill>
              </a:rPr>
              <a:t>Белянкин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 Н. 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Надёжин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pic>
        <p:nvPicPr>
          <p:cNvPr id="7" name="Picture 4" descr="C:\Users\Надежда\Desktop\1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23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7670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7957" y="107602"/>
            <a:ext cx="466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еатр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юного зрителя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6024" y="5572036"/>
            <a:ext cx="665797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 в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1977 году. Архитектор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Я.А.Камкин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Улица Карла </a:t>
            </a:r>
            <a:r>
              <a:rPr lang="ru-RU" sz="2000" dirty="0">
                <a:solidFill>
                  <a:srgbClr val="FFFF00"/>
                </a:solidFill>
              </a:rPr>
              <a:t>Либкнехта 48.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4" descr="C:\Users\Надежда\Desktop\1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38829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212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244</TotalTime>
  <Words>215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Методист</dc:creator>
  <cp:lastModifiedBy>Надежда</cp:lastModifiedBy>
  <cp:revision>19</cp:revision>
  <dcterms:created xsi:type="dcterms:W3CDTF">2018-04-18T08:38:00Z</dcterms:created>
  <dcterms:modified xsi:type="dcterms:W3CDTF">2018-04-28T04:28:03Z</dcterms:modified>
</cp:coreProperties>
</file>