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7" r:id="rId2"/>
    <p:sldId id="290" r:id="rId3"/>
    <p:sldId id="286" r:id="rId4"/>
    <p:sldId id="263" r:id="rId5"/>
    <p:sldId id="264" r:id="rId6"/>
    <p:sldId id="288" r:id="rId7"/>
    <p:sldId id="289" r:id="rId8"/>
    <p:sldId id="261" r:id="rId9"/>
    <p:sldId id="267" r:id="rId10"/>
    <p:sldId id="276" r:id="rId11"/>
    <p:sldId id="27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7634" autoAdjust="0"/>
  </p:normalViewPr>
  <p:slideViewPr>
    <p:cSldViewPr>
      <p:cViewPr varScale="1">
        <p:scale>
          <a:sx n="56" d="100"/>
          <a:sy n="56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01EBB-2A60-4FA0-8B55-9839BD3710B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8742-410F-4ED0-A80A-B32A975C41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8742-410F-4ED0-A80A-B32A975C416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8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0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4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5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8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9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8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8CA6-1301-4990-A800-377A413D2F76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EA54-7DE7-4BC7-84DF-981C3505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-214338"/>
            <a:ext cx="9695004" cy="727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8001055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изобразительной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в старшей группе №5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« Весна пришла»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 воспитатель МБДОУ№186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Галахова Елена Геннадьевна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 2022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1"/>
            <a:ext cx="9266376" cy="68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7158" y="50004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Физкультминутка.    Подвижная игра «Веснянка»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IMG_8664.JPG"/>
          <p:cNvPicPr>
            <a:picLocks noChangeAspect="1"/>
          </p:cNvPicPr>
          <p:nvPr/>
        </p:nvPicPr>
        <p:blipFill>
          <a:blip r:embed="rId4" cstate="print"/>
          <a:srcRect l="10638"/>
          <a:stretch>
            <a:fillRect/>
          </a:stretch>
        </p:blipFill>
        <p:spPr>
          <a:xfrm>
            <a:off x="4712240" y="3068960"/>
            <a:ext cx="3746564" cy="3144412"/>
          </a:xfrm>
          <a:prstGeom prst="rect">
            <a:avLst/>
          </a:prstGeom>
        </p:spPr>
      </p:pic>
      <p:pic>
        <p:nvPicPr>
          <p:cNvPr id="15" name="Рисунок 14" descr="IMG_8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773" y="1340768"/>
            <a:ext cx="3855941" cy="28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76" y="0"/>
            <a:ext cx="9266376" cy="68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214290"/>
            <a:ext cx="234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Итог занятия: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8686.JPG"/>
          <p:cNvPicPr>
            <a:picLocks noChangeAspect="1"/>
          </p:cNvPicPr>
          <p:nvPr/>
        </p:nvPicPr>
        <p:blipFill>
          <a:blip r:embed="rId3" cstate="print"/>
          <a:srcRect l="3358"/>
          <a:stretch>
            <a:fillRect/>
          </a:stretch>
        </p:blipFill>
        <p:spPr>
          <a:xfrm>
            <a:off x="899593" y="1700808"/>
            <a:ext cx="6912767" cy="4870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737510"/>
            <a:ext cx="681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Мы чудесно </a:t>
            </a:r>
            <a:r>
              <a:rPr lang="ru-RU" sz="2000" b="1" dirty="0" smtClean="0">
                <a:solidFill>
                  <a:srgbClr val="C00000"/>
                </a:solidFill>
              </a:rPr>
              <a:t>занимались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</a:rPr>
              <a:t> Все </a:t>
            </a:r>
            <a:r>
              <a:rPr lang="ru-RU" sz="2000" b="1" dirty="0" smtClean="0">
                <a:solidFill>
                  <a:srgbClr val="C00000"/>
                </a:solidFill>
              </a:rPr>
              <a:t>играли, все старались,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Новой встречи будем </a:t>
            </a:r>
            <a:r>
              <a:rPr lang="ru-RU" sz="2000" b="1" dirty="0" err="1" smtClean="0">
                <a:solidFill>
                  <a:srgbClr val="C00000"/>
                </a:solidFill>
              </a:rPr>
              <a:t>ждать,чтобы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снова  рисовать!!!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4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66376" cy="68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916832"/>
            <a:ext cx="4256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Надежда\Desktop\0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71400"/>
            <a:ext cx="9296826" cy="72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76" y="0"/>
            <a:ext cx="9266376" cy="68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222" y="198884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систематизировать знания детей  о весеннем времени года;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учить рисовать весенний пейзаж акварельными красками;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воспитывать интерес к окружающей  природе, самостоятельность, аккуратность, активность 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4).развивать эмоционально – эстетические чувства, воображение , творческую активность, мелкую моторику рук.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рисование детьми весеннего пейзажа.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51"/>
            <a:ext cx="9266376" cy="69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7544" y="202099"/>
            <a:ext cx="810532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 беседы с детьми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весне,          о сезонных изменениях, наблюдения на прогулке, рассматривание  иллюстраций с изображением весенних пейзажей, чтение рассказов, отгадывание загадок заучивание стихотворений  о весне.</a:t>
            </a:r>
          </a:p>
          <a:p>
            <a:endParaRPr lang="ru-RU" sz="2400" b="1" cap="none" spc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Ноутбук, пейзаж А. </a:t>
            </a:r>
            <a:r>
              <a:rPr lang="ru-RU" sz="2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Саврасова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«Грачи прилетели», мольберт, бумага для рисования А-4, акварельные краски, баночки с водой, кисти №5,№3, салфетки.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Надежда\Desktop\все для презентаций\картины краски\кисти палитры\palet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89" y="4384958"/>
            <a:ext cx="754432" cy="7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Надежда\Desktop\все для презентаций\картины краски\кисти палитры\palet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68" y="4357694"/>
            <a:ext cx="754432" cy="7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98" y="0"/>
            <a:ext cx="9644098" cy="8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doc4web.ru/uploads/files/92/93315/hello_html_m509e71bc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doc4web.ru/uploads/files/92/93315/hello_html_m509e71bc.jp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doc4web.ru/uploads/files/92/93315/hello_html_m509e71bc.jpg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Надежда\Desktop\все для презентаций\картины краски\кисти палитры\palet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89" y="4384958"/>
            <a:ext cx="754432" cy="7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928726" y="57148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Вступительная часть. Организационный момент.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IMG_8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718" y="1844824"/>
            <a:ext cx="5551409" cy="40130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5008" y="2571744"/>
            <a:ext cx="29778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Руки другу протяни,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Крепко за руки возьми,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Справа друг и слева друг,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Получился дружный круг.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Доброе утро, детвора,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Рада видеть вас всегда!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gotovie-prezentacii.ru/wp-content/uploads/2013/02/43121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7832" y="642918"/>
            <a:ext cx="25745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беседа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928670"/>
            <a:ext cx="45051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 нам весна шагает быстрыми шагами,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 сугробы тают под ее ногами,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Черные проталины на полях видны,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Видно очень теплые ноги у весны.</a:t>
            </a:r>
          </a:p>
          <a:p>
            <a:endParaRPr lang="ru-RU" dirty="0"/>
          </a:p>
        </p:txBody>
      </p:sp>
      <p:pic>
        <p:nvPicPr>
          <p:cNvPr id="8" name="Рисунок 7" descr="IMG_8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11" y="2579345"/>
            <a:ext cx="3905245" cy="2928934"/>
          </a:xfrm>
          <a:prstGeom prst="rect">
            <a:avLst/>
          </a:prstGeom>
        </p:spPr>
      </p:pic>
      <p:pic>
        <p:nvPicPr>
          <p:cNvPr id="9" name="Рисунок 8" descr="IMG_8585.JPG"/>
          <p:cNvPicPr>
            <a:picLocks noChangeAspect="1"/>
          </p:cNvPicPr>
          <p:nvPr/>
        </p:nvPicPr>
        <p:blipFill>
          <a:blip r:embed="rId4" cstate="print"/>
          <a:srcRect r="9434"/>
          <a:stretch>
            <a:fillRect/>
          </a:stretch>
        </p:blipFill>
        <p:spPr>
          <a:xfrm>
            <a:off x="4857752" y="2788290"/>
            <a:ext cx="3857652" cy="31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51"/>
            <a:ext cx="9266376" cy="69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7094" y="393604"/>
            <a:ext cx="5388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Рассматривание картины </a:t>
            </a:r>
            <a:r>
              <a:rPr lang="ru-RU" sz="2400" b="1" dirty="0" err="1" smtClean="0">
                <a:solidFill>
                  <a:srgbClr val="C00000"/>
                </a:solidFill>
              </a:rPr>
              <a:t>А.Саврасова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«</a:t>
            </a:r>
            <a:r>
              <a:rPr lang="ru-RU" sz="2400" b="1" dirty="0" smtClean="0">
                <a:solidFill>
                  <a:srgbClr val="C00000"/>
                </a:solidFill>
              </a:rPr>
              <a:t>Грачи прилетели»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G_8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555713"/>
            <a:ext cx="6480720" cy="48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6376" cy="68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7812" y="404664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51981"/>
            <a:ext cx="747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Практическая </a:t>
            </a:r>
            <a:r>
              <a:rPr lang="ru-RU" sz="2400" b="1" dirty="0" smtClean="0">
                <a:solidFill>
                  <a:srgbClr val="C00000"/>
                </a:solidFill>
              </a:rPr>
              <a:t>часть.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Показ </a:t>
            </a:r>
            <a:r>
              <a:rPr lang="ru-RU" sz="2400" b="1" dirty="0" smtClean="0">
                <a:solidFill>
                  <a:srgbClr val="C00000"/>
                </a:solidFill>
              </a:rPr>
              <a:t>и объяснение приемов выполнения работы.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8622.JPG"/>
          <p:cNvPicPr>
            <a:picLocks noChangeAspect="1"/>
          </p:cNvPicPr>
          <p:nvPr/>
        </p:nvPicPr>
        <p:blipFill>
          <a:blip r:embed="rId3" cstate="print"/>
          <a:srcRect r="14034"/>
          <a:stretch>
            <a:fillRect/>
          </a:stretch>
        </p:blipFill>
        <p:spPr>
          <a:xfrm>
            <a:off x="559474" y="1276727"/>
            <a:ext cx="3167882" cy="2610212"/>
          </a:xfrm>
          <a:prstGeom prst="rect">
            <a:avLst/>
          </a:prstGeom>
        </p:spPr>
      </p:pic>
      <p:pic>
        <p:nvPicPr>
          <p:cNvPr id="10" name="Рисунок 9" descr="IMG_8625.JPG"/>
          <p:cNvPicPr>
            <a:picLocks noChangeAspect="1"/>
          </p:cNvPicPr>
          <p:nvPr/>
        </p:nvPicPr>
        <p:blipFill>
          <a:blip r:embed="rId4" cstate="print"/>
          <a:srcRect r="6707"/>
          <a:stretch>
            <a:fillRect/>
          </a:stretch>
        </p:blipFill>
        <p:spPr>
          <a:xfrm>
            <a:off x="4665285" y="1334959"/>
            <a:ext cx="3147075" cy="2530002"/>
          </a:xfrm>
          <a:prstGeom prst="rect">
            <a:avLst/>
          </a:prstGeom>
        </p:spPr>
      </p:pic>
      <p:pic>
        <p:nvPicPr>
          <p:cNvPr id="7" name="Рисунок 6" descr="IMG_8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486" y="4162278"/>
            <a:ext cx="3207870" cy="2405902"/>
          </a:xfrm>
          <a:prstGeom prst="rect">
            <a:avLst/>
          </a:prstGeom>
        </p:spPr>
      </p:pic>
      <p:pic>
        <p:nvPicPr>
          <p:cNvPr id="11" name="Рисунок 10" descr="IMG_86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1815" y="4129185"/>
            <a:ext cx="3251993" cy="24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08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76" y="14481"/>
            <a:ext cx="9266376" cy="68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2860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           Работа </a:t>
            </a:r>
            <a:r>
              <a:rPr lang="ru-RU" sz="2800" b="1" dirty="0" smtClean="0">
                <a:solidFill>
                  <a:srgbClr val="C00000"/>
                </a:solidFill>
              </a:rPr>
              <a:t>детей.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8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088" y="1196752"/>
            <a:ext cx="6797448" cy="50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6" y="-47851"/>
            <a:ext cx="9266376" cy="68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G_8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8136"/>
            <a:ext cx="3769907" cy="2827430"/>
          </a:xfrm>
          <a:prstGeom prst="rect">
            <a:avLst/>
          </a:prstGeom>
        </p:spPr>
      </p:pic>
      <p:pic>
        <p:nvPicPr>
          <p:cNvPr id="13" name="Рисунок 12" descr="IMG_8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7622" y="396593"/>
            <a:ext cx="3968834" cy="2796962"/>
          </a:xfrm>
          <a:prstGeom prst="rect">
            <a:avLst/>
          </a:prstGeom>
        </p:spPr>
      </p:pic>
      <p:pic>
        <p:nvPicPr>
          <p:cNvPr id="14" name="Рисунок 13" descr="IMG_8680.JPG"/>
          <p:cNvPicPr>
            <a:picLocks noChangeAspect="1"/>
          </p:cNvPicPr>
          <p:nvPr/>
        </p:nvPicPr>
        <p:blipFill>
          <a:blip r:embed="rId5" cstate="print"/>
          <a:srcRect t="14584"/>
          <a:stretch>
            <a:fillRect/>
          </a:stretch>
        </p:blipFill>
        <p:spPr>
          <a:xfrm>
            <a:off x="4696450" y="3686486"/>
            <a:ext cx="3980006" cy="2838858"/>
          </a:xfrm>
          <a:prstGeom prst="rect">
            <a:avLst/>
          </a:prstGeom>
        </p:spPr>
      </p:pic>
      <p:pic>
        <p:nvPicPr>
          <p:cNvPr id="6" name="Рисунок 5" descr="IMG_86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377" y="3699426"/>
            <a:ext cx="3926240" cy="29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275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104</cp:revision>
  <dcterms:created xsi:type="dcterms:W3CDTF">2017-10-23T12:04:52Z</dcterms:created>
  <dcterms:modified xsi:type="dcterms:W3CDTF">2022-04-03T10:56:04Z</dcterms:modified>
</cp:coreProperties>
</file>