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5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3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6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9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9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4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4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8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4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Надежда\Desktop\все для презентаций\фоны картинки\фоны\голубые, фиолетовы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589936" y="249439"/>
            <a:ext cx="7993625" cy="16813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174" y="520711"/>
            <a:ext cx="7890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Здоровьесберегающие</a:t>
            </a:r>
            <a:r>
              <a:rPr lang="ru-RU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технологии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группа «Непоседы»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157188"/>
            <a:ext cx="5206179" cy="44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424517" y="427703"/>
            <a:ext cx="4321277" cy="85540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Самомассаж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0862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85540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Босохождение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871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Пальчиковая</a:t>
            </a:r>
          </a:p>
          <a:p>
            <a:pPr algn="ctr"/>
            <a:r>
              <a:rPr lang="ru-RU" sz="3200" dirty="0" smtClean="0"/>
              <a:t>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6819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«Ленивая»</a:t>
            </a:r>
          </a:p>
          <a:p>
            <a:pPr algn="ctr"/>
            <a:r>
              <a:rPr lang="ru-RU" sz="3200" dirty="0" smtClean="0"/>
              <a:t>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9450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92"/>
            <a:ext cx="9144000" cy="6733216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Артикуляционная</a:t>
            </a:r>
          </a:p>
          <a:p>
            <a:pPr algn="ctr"/>
            <a:r>
              <a:rPr lang="ru-RU" sz="3200" dirty="0" smtClean="0"/>
              <a:t>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945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Утренняя зарядка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4234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Физминутка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8902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1" y="0"/>
            <a:ext cx="476373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0"/>
            <a:ext cx="4837471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492478" y="5235676"/>
            <a:ext cx="3170903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Физкультурные занятия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3315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5</cp:revision>
  <dcterms:created xsi:type="dcterms:W3CDTF">2022-03-16T10:01:54Z</dcterms:created>
  <dcterms:modified xsi:type="dcterms:W3CDTF">2022-03-22T09:45:48Z</dcterms:modified>
</cp:coreProperties>
</file>