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slideshow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0" r:id="rId1"/>
  </p:sldMasterIdLst>
  <p:sldIdLst>
    <p:sldId id="265" r:id="rId2"/>
    <p:sldId id="257" r:id="rId3"/>
    <p:sldId id="258" r:id="rId4"/>
    <p:sldId id="259" r:id="rId5"/>
    <p:sldId id="261" r:id="rId6"/>
    <p:sldId id="260" r:id="rId7"/>
    <p:sldId id="262" r:id="rId8"/>
    <p:sldId id="263" r:id="rId9"/>
    <p:sldId id="264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79" autoAdjust="0"/>
    <p:restoredTop sz="94660"/>
  </p:normalViewPr>
  <p:slideViewPr>
    <p:cSldViewPr snapToGrid="0">
      <p:cViewPr varScale="1">
        <p:scale>
          <a:sx n="65" d="100"/>
          <a:sy n="65" d="100"/>
        </p:scale>
        <p:origin x="864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1331D8-FAAD-48A7-A7AE-32BF6402FE1D}" type="datetimeFigureOut">
              <a:rPr lang="ru-RU" smtClean="0"/>
              <a:t>22.03.2022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20A389-88AD-47CF-84A9-C7E2AE7477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705585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1331D8-FAAD-48A7-A7AE-32BF6402FE1D}" type="datetimeFigureOut">
              <a:rPr lang="ru-RU" smtClean="0"/>
              <a:t>22.03.2022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20A389-88AD-47CF-84A9-C7E2AE7477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821391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1331D8-FAAD-48A7-A7AE-32BF6402FE1D}" type="datetimeFigureOut">
              <a:rPr lang="ru-RU" smtClean="0"/>
              <a:t>22.03.2022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20A389-88AD-47CF-84A9-C7E2AE7477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942639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1331D8-FAAD-48A7-A7AE-32BF6402FE1D}" type="datetimeFigureOut">
              <a:rPr lang="ru-RU" smtClean="0"/>
              <a:t>22.03.2022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20A389-88AD-47CF-84A9-C7E2AE7477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881991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1331D8-FAAD-48A7-A7AE-32BF6402FE1D}" type="datetimeFigureOut">
              <a:rPr lang="ru-RU" smtClean="0"/>
              <a:t>22.03.2022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20A389-88AD-47CF-84A9-C7E2AE7477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482919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1331D8-FAAD-48A7-A7AE-32BF6402FE1D}" type="datetimeFigureOut">
              <a:rPr lang="ru-RU" smtClean="0"/>
              <a:t>22.03.2022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20A389-88AD-47CF-84A9-C7E2AE7477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0149639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1331D8-FAAD-48A7-A7AE-32BF6402FE1D}" type="datetimeFigureOut">
              <a:rPr lang="ru-RU" smtClean="0"/>
              <a:t>22.03.2022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20A389-88AD-47CF-84A9-C7E2AE7477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783421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1331D8-FAAD-48A7-A7AE-32BF6402FE1D}" type="datetimeFigureOut">
              <a:rPr lang="ru-RU" smtClean="0"/>
              <a:t>22.03.2022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20A389-88AD-47CF-84A9-C7E2AE7477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554401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1331D8-FAAD-48A7-A7AE-32BF6402FE1D}" type="datetimeFigureOut">
              <a:rPr lang="ru-RU" smtClean="0"/>
              <a:t>22.03.2022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20A389-88AD-47CF-84A9-C7E2AE7477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503831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1331D8-FAAD-48A7-A7AE-32BF6402FE1D}" type="datetimeFigureOut">
              <a:rPr lang="ru-RU" smtClean="0"/>
              <a:t>22.03.2022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20A389-88AD-47CF-84A9-C7E2AE7477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722481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1331D8-FAAD-48A7-A7AE-32BF6402FE1D}" type="datetimeFigureOut">
              <a:rPr lang="ru-RU" smtClean="0"/>
              <a:t>22.03.2022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20A389-88AD-47CF-84A9-C7E2AE7477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11961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1331D8-FAAD-48A7-A7AE-32BF6402FE1D}" type="datetimeFigureOut">
              <a:rPr lang="ru-RU" smtClean="0"/>
              <a:t>22.03.2022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020A389-88AD-47CF-84A9-C7E2AE7477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46492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  <p:sldLayoutId id="2147483692" r:id="rId2"/>
    <p:sldLayoutId id="2147483693" r:id="rId3"/>
    <p:sldLayoutId id="2147483694" r:id="rId4"/>
    <p:sldLayoutId id="2147483695" r:id="rId5"/>
    <p:sldLayoutId id="2147483696" r:id="rId6"/>
    <p:sldLayoutId id="2147483697" r:id="rId7"/>
    <p:sldLayoutId id="2147483698" r:id="rId8"/>
    <p:sldLayoutId id="2147483699" r:id="rId9"/>
    <p:sldLayoutId id="2147483700" r:id="rId10"/>
    <p:sldLayoutId id="214748370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6" descr="C:\Users\Надежда\Desktop\все для презентаций\фоны картинки\фоны\голубые, фиолетовые\5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Волна 6"/>
          <p:cNvSpPr/>
          <p:nvPr/>
        </p:nvSpPr>
        <p:spPr>
          <a:xfrm>
            <a:off x="589936" y="249439"/>
            <a:ext cx="7993625" cy="1681316"/>
          </a:xfrm>
          <a:prstGeom prst="wav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693174" y="520711"/>
            <a:ext cx="7890387" cy="11387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 err="1" smtClean="0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Здоровьесберегающие</a:t>
            </a:r>
            <a:r>
              <a:rPr lang="ru-RU" sz="3600" b="1" dirty="0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3600" b="1" dirty="0" smtClean="0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технологии </a:t>
            </a:r>
          </a:p>
          <a:p>
            <a:r>
              <a:rPr lang="ru-RU" sz="3200" b="1" dirty="0" smtClean="0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                    группа «Непоседы»</a:t>
            </a:r>
            <a:endParaRPr lang="ru-RU" sz="3200" b="1" dirty="0">
              <a:solidFill>
                <a:srgbClr val="FFFF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5059" y="2157188"/>
            <a:ext cx="5206179" cy="44743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2631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Прямоугольник с двумя усеченными противолежащими углами 3"/>
          <p:cNvSpPr/>
          <p:nvPr/>
        </p:nvSpPr>
        <p:spPr>
          <a:xfrm>
            <a:off x="4424517" y="427703"/>
            <a:ext cx="4321277" cy="855407"/>
          </a:xfrm>
          <a:prstGeom prst="snip2Diag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 smtClean="0"/>
              <a:t>Самомассаж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2940862767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Прямоугольник с двумя усеченными противолежащими углами 2"/>
          <p:cNvSpPr/>
          <p:nvPr/>
        </p:nvSpPr>
        <p:spPr>
          <a:xfrm>
            <a:off x="4424517" y="427703"/>
            <a:ext cx="4321277" cy="855407"/>
          </a:xfrm>
          <a:prstGeom prst="snip2Diag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 err="1" smtClean="0"/>
              <a:t>Босохождение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98871194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Прямоугольник с двумя усеченными противолежащими углами 2"/>
          <p:cNvSpPr/>
          <p:nvPr/>
        </p:nvSpPr>
        <p:spPr>
          <a:xfrm>
            <a:off x="4424517" y="427703"/>
            <a:ext cx="4321277" cy="1135626"/>
          </a:xfrm>
          <a:prstGeom prst="snip2Diag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 smtClean="0"/>
              <a:t>Пальчиковая</a:t>
            </a:r>
          </a:p>
          <a:p>
            <a:pPr algn="ctr"/>
            <a:r>
              <a:rPr lang="ru-RU" sz="3200" dirty="0" smtClean="0"/>
              <a:t>гимнастика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3986819698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wind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Прямоугольник с двумя усеченными противолежащими углами 2"/>
          <p:cNvSpPr/>
          <p:nvPr/>
        </p:nvSpPr>
        <p:spPr>
          <a:xfrm>
            <a:off x="4424517" y="427703"/>
            <a:ext cx="4321277" cy="1135626"/>
          </a:xfrm>
          <a:prstGeom prst="snip2Diag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 smtClean="0"/>
              <a:t>«Ленивая»</a:t>
            </a:r>
          </a:p>
          <a:p>
            <a:pPr algn="ctr"/>
            <a:r>
              <a:rPr lang="ru-RU" sz="3200" dirty="0" smtClean="0"/>
              <a:t>гимнастика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2409450340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fallOve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2392"/>
            <a:ext cx="9144000" cy="6733216"/>
          </a:xfrm>
          <a:prstGeom prst="rect">
            <a:avLst/>
          </a:prstGeom>
        </p:spPr>
      </p:pic>
      <p:sp>
        <p:nvSpPr>
          <p:cNvPr id="4" name="Прямоугольник с двумя усеченными противолежащими углами 3"/>
          <p:cNvSpPr/>
          <p:nvPr/>
        </p:nvSpPr>
        <p:spPr>
          <a:xfrm>
            <a:off x="4424517" y="427703"/>
            <a:ext cx="4321277" cy="1135626"/>
          </a:xfrm>
          <a:prstGeom prst="snip2Diag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 smtClean="0"/>
              <a:t>Артикуляционная</a:t>
            </a:r>
          </a:p>
          <a:p>
            <a:pPr algn="ctr"/>
            <a:r>
              <a:rPr lang="ru-RU" sz="3200" dirty="0" smtClean="0"/>
              <a:t>гимнастика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373945168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Прямоугольник с двумя усеченными противолежащими углами 2"/>
          <p:cNvSpPr/>
          <p:nvPr/>
        </p:nvSpPr>
        <p:spPr>
          <a:xfrm>
            <a:off x="4424517" y="427703"/>
            <a:ext cx="4321277" cy="1135626"/>
          </a:xfrm>
          <a:prstGeom prst="snip2Diag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 smtClean="0"/>
              <a:t>Утренняя зарядка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1004234887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Прямоугольник с двумя усеченными противолежащими углами 2"/>
          <p:cNvSpPr/>
          <p:nvPr/>
        </p:nvSpPr>
        <p:spPr>
          <a:xfrm>
            <a:off x="4424517" y="427703"/>
            <a:ext cx="4321277" cy="1135626"/>
          </a:xfrm>
          <a:prstGeom prst="snip2Diag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 err="1" smtClean="0"/>
              <a:t>Физминутка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4008902392"/>
      </p:ext>
    </p:extLst>
  </p:cSld>
  <p:clrMapOvr>
    <a:masterClrMapping/>
  </p:clrMapOvr>
  <p:transition spd="slow">
    <p:comb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5361" y="0"/>
            <a:ext cx="4763730" cy="685800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06529" y="0"/>
            <a:ext cx="4837471" cy="6858000"/>
          </a:xfrm>
          <a:prstGeom prst="rect">
            <a:avLst/>
          </a:prstGeom>
        </p:spPr>
      </p:pic>
      <p:sp>
        <p:nvSpPr>
          <p:cNvPr id="3" name="Прямоугольник с двумя усеченными противолежащими углами 2"/>
          <p:cNvSpPr/>
          <p:nvPr/>
        </p:nvSpPr>
        <p:spPr>
          <a:xfrm>
            <a:off x="2492478" y="5235676"/>
            <a:ext cx="3170903" cy="1135626"/>
          </a:xfrm>
          <a:prstGeom prst="snip2Diag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 smtClean="0"/>
              <a:t>Физкультурные занятия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543315830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airplan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30</TotalTime>
  <Words>22</Words>
  <Application>Microsoft Office PowerPoint</Application>
  <PresentationFormat>Экран (4:3)</PresentationFormat>
  <Paragraphs>13</Paragraphs>
  <Slides>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3" baseType="lpstr">
      <vt:lpstr>Arial</vt:lpstr>
      <vt:lpstr>Calibri</vt:lpstr>
      <vt:lpstr>Calibri Light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Надежда</dc:creator>
  <cp:lastModifiedBy>Надежда</cp:lastModifiedBy>
  <cp:revision>5</cp:revision>
  <dcterms:created xsi:type="dcterms:W3CDTF">2022-03-16T10:01:54Z</dcterms:created>
  <dcterms:modified xsi:type="dcterms:W3CDTF">2022-03-22T09:45:48Z</dcterms:modified>
</cp:coreProperties>
</file>