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0" r:id="rId3"/>
    <p:sldId id="278" r:id="rId4"/>
    <p:sldId id="290" r:id="rId5"/>
    <p:sldId id="294" r:id="rId6"/>
    <p:sldId id="292" r:id="rId7"/>
    <p:sldId id="276" r:id="rId8"/>
    <p:sldId id="296" r:id="rId9"/>
    <p:sldId id="300" r:id="rId10"/>
    <p:sldId id="299" r:id="rId11"/>
    <p:sldId id="314" r:id="rId12"/>
    <p:sldId id="273" r:id="rId13"/>
    <p:sldId id="304" r:id="rId14"/>
    <p:sldId id="271" r:id="rId15"/>
    <p:sldId id="26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66"/>
    <a:srgbClr val="FF0000"/>
    <a:srgbClr val="FFFF00"/>
    <a:srgbClr val="66CCFF"/>
    <a:srgbClr val="0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94660"/>
  </p:normalViewPr>
  <p:slideViewPr>
    <p:cSldViewPr>
      <p:cViewPr varScale="1">
        <p:scale>
          <a:sx n="61" d="100"/>
          <a:sy n="61" d="100"/>
        </p:scale>
        <p:origin x="107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79B2C-D20C-482C-9BB0-C19B413C8D5E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F8301-1BAE-4AD0-ACD1-8D39E57182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4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528E9-4BF8-4989-8928-21E616F07DE9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0181F-56D4-4824-9751-ECA9A357E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448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F70EA-5D0E-4B2A-A798-EEEE8B80D49F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B77B9-C654-4E50-B650-FB0A40C05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46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621AA-EEF1-4DB3-98D9-C0636D68C749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E29F0-3DAA-4AA5-B18F-A81935DAD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94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CE4C9-0679-4508-BE01-DF17C34558D8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76CD-F707-434F-B600-CE964AC61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42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DFC29-2528-47A5-B549-A2A9714E8B77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E361C-BEED-4EC5-B00A-FAF38FE0F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05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204C0-0A3F-4CAC-9289-85416C166DFE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C844A-4DF5-4386-9FD5-1A0C0B874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82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9FD12-9323-4D2E-AEBD-1DC21605CF42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A856F-D60E-4BE3-B636-17AFAD9951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93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AB994-201F-4A93-A000-286281CA803F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B13A8-CFD2-4D0B-A7EB-FB947B5B35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15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A3294-3B2B-4565-8133-82C4B860F91D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26BE0-F77D-46AD-AB45-1071EA722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80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65E77-40B8-4553-89C3-534CE681A4B6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AF341-5905-440A-A654-291D97752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6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F63843-2B0C-4661-A4E6-249C7CA94043}" type="datetimeFigureOut">
              <a:rPr lang="ru-RU"/>
              <a:pPr>
                <a:defRPr/>
              </a:pPr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E5EC83-B444-45AB-8E2A-1603F622E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1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Users\Надежда\Desktop\все для презентаций\фоны картинки\фоны\радуга\free-cool-backgrounds-for-powerpoint-811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175"/>
            <a:ext cx="91709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43664" y="753390"/>
            <a:ext cx="8429684" cy="13234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</a:rPr>
              <a:t>Развлечение в старшей группе №5</a:t>
            </a:r>
          </a:p>
          <a:p>
            <a:pPr>
              <a:defRPr/>
            </a:pPr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</a:rPr>
              <a:t> « 1 апреля - день смеха и веселья.»</a:t>
            </a:r>
            <a:endParaRPr lang="ru-RU" altLang="ru-RU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76" y="2143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00064" y="2980690"/>
            <a:ext cx="7500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Подготовила воспитатель МБДОУ №186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   Галахова Елена Геннадьевна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     Екатеринбург 2022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9697" name="Picture 1" descr="C:\Users\Вика\Desktop\2020-06-02-18-49-52-800x8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541" y="3801925"/>
            <a:ext cx="2126331" cy="270624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C:\Users\Надежда\Desktop\все для презентаций\фоны картинки\фоны\радуга\free-cool-backgrounds-for-powerpoint-811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3175"/>
            <a:ext cx="91709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IMG_8854.JPG"/>
          <p:cNvPicPr>
            <a:picLocks noChangeAspect="1"/>
          </p:cNvPicPr>
          <p:nvPr/>
        </p:nvPicPr>
        <p:blipFill>
          <a:blip r:embed="rId3" cstate="print"/>
          <a:srcRect r="21120" b="5171"/>
          <a:stretch>
            <a:fillRect/>
          </a:stretch>
        </p:blipFill>
        <p:spPr>
          <a:xfrm>
            <a:off x="179512" y="928670"/>
            <a:ext cx="4178175" cy="3929090"/>
          </a:xfrm>
          <a:prstGeom prst="rect">
            <a:avLst/>
          </a:prstGeom>
        </p:spPr>
      </p:pic>
      <p:pic>
        <p:nvPicPr>
          <p:cNvPr id="9" name="Рисунок 8" descr="IMG_8857.JPG"/>
          <p:cNvPicPr>
            <a:picLocks noChangeAspect="1"/>
          </p:cNvPicPr>
          <p:nvPr/>
        </p:nvPicPr>
        <p:blipFill>
          <a:blip r:embed="rId4" cstate="print"/>
          <a:srcRect r="6818"/>
          <a:stretch>
            <a:fillRect/>
          </a:stretch>
        </p:blipFill>
        <p:spPr>
          <a:xfrm>
            <a:off x="4000496" y="928670"/>
            <a:ext cx="4881564" cy="3929042"/>
          </a:xfrm>
          <a:prstGeom prst="rect">
            <a:avLst/>
          </a:prstGeom>
        </p:spPr>
      </p:pic>
      <p:pic>
        <p:nvPicPr>
          <p:cNvPr id="10" name="Рисунок 9" descr="IMG_8859.JPG"/>
          <p:cNvPicPr>
            <a:picLocks noChangeAspect="1"/>
          </p:cNvPicPr>
          <p:nvPr/>
        </p:nvPicPr>
        <p:blipFill>
          <a:blip r:embed="rId5" cstate="print"/>
          <a:srcRect t="7144" r="17857"/>
          <a:stretch>
            <a:fillRect/>
          </a:stretch>
        </p:blipFill>
        <p:spPr>
          <a:xfrm>
            <a:off x="3275856" y="4987317"/>
            <a:ext cx="1957717" cy="1659789"/>
          </a:xfrm>
          <a:prstGeom prst="snip1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8596" y="214290"/>
            <a:ext cx="800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Игра </a:t>
            </a:r>
            <a:r>
              <a:rPr lang="ru-RU" sz="3200" b="1" dirty="0" smtClean="0">
                <a:solidFill>
                  <a:srgbClr val="FF0000"/>
                </a:solidFill>
              </a:rPr>
              <a:t>«Черепаха – путешественница»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дежда\Desktop\все для презентаций\фоны\free-cool-backgrounds-for-powerpoint-811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2376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0800000" flipV="1">
            <a:off x="571472" y="86043"/>
            <a:ext cx="7096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       Игра </a:t>
            </a:r>
            <a:r>
              <a:rPr lang="ru-RU" sz="3600" b="1" dirty="0" smtClean="0">
                <a:solidFill>
                  <a:srgbClr val="FF0000"/>
                </a:solidFill>
              </a:rPr>
              <a:t>«Веселые пингвины»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IMG_8867.JPG"/>
          <p:cNvPicPr>
            <a:picLocks noChangeAspect="1"/>
          </p:cNvPicPr>
          <p:nvPr/>
        </p:nvPicPr>
        <p:blipFill>
          <a:blip r:embed="rId3" cstate="print"/>
          <a:srcRect l="12617" r="15888" b="15888"/>
          <a:stretch>
            <a:fillRect/>
          </a:stretch>
        </p:blipFill>
        <p:spPr>
          <a:xfrm>
            <a:off x="797738" y="896353"/>
            <a:ext cx="3322170" cy="2719998"/>
          </a:xfrm>
          <a:prstGeom prst="rect">
            <a:avLst/>
          </a:prstGeom>
        </p:spPr>
      </p:pic>
      <p:pic>
        <p:nvPicPr>
          <p:cNvPr id="6" name="Рисунок 5" descr="IMG_88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8902" y="852032"/>
            <a:ext cx="3851920" cy="2726922"/>
          </a:xfrm>
          <a:prstGeom prst="rect">
            <a:avLst/>
          </a:prstGeom>
        </p:spPr>
      </p:pic>
      <p:pic>
        <p:nvPicPr>
          <p:cNvPr id="4" name="Рисунок 3" descr="IMG_8864.JPG"/>
          <p:cNvPicPr>
            <a:picLocks noChangeAspect="1"/>
          </p:cNvPicPr>
          <p:nvPr/>
        </p:nvPicPr>
        <p:blipFill>
          <a:blip r:embed="rId5" cstate="print"/>
          <a:srcRect l="7999" r="4000" b="20000"/>
          <a:stretch>
            <a:fillRect/>
          </a:stretch>
        </p:blipFill>
        <p:spPr>
          <a:xfrm>
            <a:off x="2524573" y="3783463"/>
            <a:ext cx="4220289" cy="2877470"/>
          </a:xfrm>
          <a:prstGeom prst="rect">
            <a:avLst/>
          </a:prstGeom>
        </p:spPr>
      </p:pic>
      <p:pic>
        <p:nvPicPr>
          <p:cNvPr id="7" name="Picture 8" descr="шари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4429132"/>
            <a:ext cx="76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шарик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4286256"/>
            <a:ext cx="76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6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Users\Надежда\Desktop\все для презентаций\фоны картинки\фоны\радуга\free-cool-backgrounds-for-powerpoint-811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709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596" y="453201"/>
            <a:ext cx="7858180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Игра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«Переносим шары в ложке».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G_8880.JPG"/>
          <p:cNvPicPr>
            <a:picLocks noChangeAspect="1"/>
          </p:cNvPicPr>
          <p:nvPr/>
        </p:nvPicPr>
        <p:blipFill>
          <a:blip r:embed="rId3" cstate="print"/>
          <a:srcRect r="26363"/>
          <a:stretch>
            <a:fillRect/>
          </a:stretch>
        </p:blipFill>
        <p:spPr>
          <a:xfrm>
            <a:off x="441430" y="1574342"/>
            <a:ext cx="3645012" cy="3712490"/>
          </a:xfrm>
          <a:prstGeom prst="rect">
            <a:avLst/>
          </a:prstGeom>
        </p:spPr>
      </p:pic>
      <p:pic>
        <p:nvPicPr>
          <p:cNvPr id="11" name="Рисунок 10" descr="IMG_88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9486" y="3302299"/>
            <a:ext cx="4478458" cy="3358844"/>
          </a:xfrm>
          <a:prstGeom prst="rect">
            <a:avLst/>
          </a:prstGeom>
        </p:spPr>
      </p:pic>
      <p:pic>
        <p:nvPicPr>
          <p:cNvPr id="1026" name="Picture 2" descr="C:\Users\Вика\Desktop\ffc1643521a8eebd4e948fa2de3a853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9950" y="714811"/>
            <a:ext cx="1838932" cy="22071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Надежда\Desktop\все для презентаций\фоны\free-cool-backgrounds-for-powerpoint-811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2376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28662" y="0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       Игра </a:t>
            </a:r>
            <a:r>
              <a:rPr lang="ru-RU" sz="3600" b="1" dirty="0" smtClean="0">
                <a:solidFill>
                  <a:srgbClr val="FF0000"/>
                </a:solidFill>
              </a:rPr>
              <a:t>«Хохотунья»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IMG_8887.JPG"/>
          <p:cNvPicPr>
            <a:picLocks noChangeAspect="1"/>
          </p:cNvPicPr>
          <p:nvPr/>
        </p:nvPicPr>
        <p:blipFill>
          <a:blip r:embed="rId3" cstate="print"/>
          <a:srcRect l="6250" r="7499" b="16666"/>
          <a:stretch>
            <a:fillRect/>
          </a:stretch>
        </p:blipFill>
        <p:spPr>
          <a:xfrm>
            <a:off x="4399060" y="710736"/>
            <a:ext cx="4197172" cy="3041429"/>
          </a:xfrm>
          <a:prstGeom prst="snip2DiagRect">
            <a:avLst/>
          </a:prstGeom>
        </p:spPr>
      </p:pic>
      <p:pic>
        <p:nvPicPr>
          <p:cNvPr id="12" name="Рисунок 11" descr="IMG_88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375" y="3653766"/>
            <a:ext cx="3938685" cy="2954014"/>
          </a:xfrm>
          <a:prstGeom prst="snipRoundRect">
            <a:avLst/>
          </a:prstGeom>
        </p:spPr>
      </p:pic>
      <p:sp>
        <p:nvSpPr>
          <p:cNvPr id="2056" name="AutoShape 8" descr="C:\Users\%D0%92%D0%B8%D0%BA%D0%B0\Desktop\a0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9" name="AutoShape 11" descr="C:\Users\%D0%92%D0%B8%D0%BA%D0%B0\Desktop\a0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1" name="AutoShape 13" descr="C:\Users\%D0%92%D0%B8%D0%BA%D0%B0\Desktop\a1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C:\Users\Вика\Desktop\2020-06-02-18-49-52-800x8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828" y="841065"/>
            <a:ext cx="2974943" cy="2974943"/>
          </a:xfrm>
          <a:prstGeom prst="rect">
            <a:avLst/>
          </a:prstGeom>
          <a:noFill/>
        </p:spPr>
      </p:pic>
      <p:pic>
        <p:nvPicPr>
          <p:cNvPr id="24" name="Picture 3" descr="C:\Users\Вика\Desktop\kloun-9-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094165"/>
            <a:ext cx="2159334" cy="276383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Users\Надежда\Desktop\все для презентаций\фоны картинки\фоны\голубые, фиолетовые\master03_background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" y="0"/>
            <a:ext cx="9132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720" y="214290"/>
            <a:ext cx="871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Пропоем мы небылицы, просим не </a:t>
            </a:r>
            <a:r>
              <a:rPr lang="ru-RU" sz="3200" b="1" dirty="0" smtClean="0">
                <a:solidFill>
                  <a:srgbClr val="FF0000"/>
                </a:solidFill>
              </a:rPr>
              <a:t>смеяться,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т</a:t>
            </a:r>
            <a:r>
              <a:rPr lang="ru-RU" sz="3200" b="1" dirty="0" smtClean="0">
                <a:solidFill>
                  <a:srgbClr val="FF0000"/>
                </a:solidFill>
              </a:rPr>
              <a:t>ут </a:t>
            </a:r>
            <a:r>
              <a:rPr lang="ru-RU" sz="3200" b="1" dirty="0" smtClean="0">
                <a:solidFill>
                  <a:srgbClr val="FF0000"/>
                </a:solidFill>
              </a:rPr>
              <a:t>народу очень </a:t>
            </a:r>
            <a:r>
              <a:rPr lang="ru-RU" sz="3200" b="1" dirty="0" smtClean="0">
                <a:solidFill>
                  <a:srgbClr val="FF0000"/>
                </a:solidFill>
              </a:rPr>
              <a:t>много - </a:t>
            </a:r>
            <a:r>
              <a:rPr lang="ru-RU" sz="3200" b="1" dirty="0" smtClean="0">
                <a:solidFill>
                  <a:srgbClr val="FF0000"/>
                </a:solidFill>
              </a:rPr>
              <a:t>можем растеряться.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IMG_8894.JPG"/>
          <p:cNvPicPr>
            <a:picLocks noChangeAspect="1"/>
          </p:cNvPicPr>
          <p:nvPr/>
        </p:nvPicPr>
        <p:blipFill>
          <a:blip r:embed="rId3" cstate="print"/>
          <a:srcRect l="21740" r="18478" b="19927"/>
          <a:stretch>
            <a:fillRect/>
          </a:stretch>
        </p:blipFill>
        <p:spPr>
          <a:xfrm>
            <a:off x="2071670" y="1571612"/>
            <a:ext cx="4857784" cy="4879859"/>
          </a:xfrm>
          <a:prstGeom prst="rect">
            <a:avLst/>
          </a:prstGeom>
        </p:spPr>
      </p:pic>
      <p:pic>
        <p:nvPicPr>
          <p:cNvPr id="11" name="Picture 11" descr="шари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96" y="4357694"/>
            <a:ext cx="76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C:\Users\Вика\Desktop\2020-06-02-18-49-52-800x8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8744" y="1571612"/>
            <a:ext cx="2974943" cy="29749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Надежда\Desktop\все для презентаций\фоны картинки\анимационные\330026694634_820eb573269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5400000">
            <a:off x="3655372" y="-2312239"/>
            <a:ext cx="4383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214290"/>
            <a:ext cx="850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Ну, что  ж , друзья, прощаться будем.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Наш праздник долго не забудем!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Мы будем новой встречи ждать,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А Вам желаю: не скучать!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IMG_8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1998" y="2444605"/>
            <a:ext cx="5596014" cy="4197011"/>
          </a:xfrm>
          <a:prstGeom prst="rect">
            <a:avLst/>
          </a:prstGeom>
        </p:spPr>
      </p:pic>
      <p:pic>
        <p:nvPicPr>
          <p:cNvPr id="10" name="Picture 8" descr="шари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76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шари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357298"/>
            <a:ext cx="76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C:\Users\Вика\Desktop\2020-06-02-18-49-52-800x800.png"/>
          <p:cNvPicPr>
            <a:picLocks noChangeAspect="1" noChangeArrowheads="1"/>
          </p:cNvPicPr>
          <p:nvPr/>
        </p:nvPicPr>
        <p:blipFill>
          <a:blip r:embed="rId5"/>
          <a:srcRect t="-938" r="1542"/>
          <a:stretch>
            <a:fillRect/>
          </a:stretch>
        </p:blipFill>
        <p:spPr bwMode="auto">
          <a:xfrm>
            <a:off x="6429388" y="1571612"/>
            <a:ext cx="3000428" cy="30759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дежда\Desktop\все для презентаций\фоны картинки\анимационные\330026694634_820eb573269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472" y="1571612"/>
            <a:ext cx="76438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Доставить детям радость от участия в конкурсах, розыгрышах и забавах.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Развитие позитивного самоощущения, связанного с состоянием </a:t>
            </a:r>
            <a:r>
              <a:rPr lang="ru-RU" sz="2400" dirty="0" err="1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раскрепощенности</a:t>
            </a: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, уверенности в себе.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Развивать чувство юмора, расширять кругозор, развивать внимание и память.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785794"/>
            <a:ext cx="716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Цель: создать атмосферу праздника.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8675" name="Picture 3" descr="C:\Users\Вика\Desktop\kloun-9-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571876"/>
            <a:ext cx="2438400" cy="31210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Надежда\Desktop\все для презентаций\фоны картинки\фоны\голубые, фиолетовые\background-1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286844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034" y="500042"/>
            <a:ext cx="8286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 крыши капает капель , начинается апрель!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Ну, а 1 апреля- праздник смеха и веселья!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IMG_87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857435"/>
            <a:ext cx="3998818" cy="2999114"/>
          </a:xfrm>
          <a:prstGeom prst="rect">
            <a:avLst/>
          </a:prstGeom>
        </p:spPr>
      </p:pic>
      <p:pic>
        <p:nvPicPr>
          <p:cNvPr id="9" name="Рисунок 8" descr="IMG_8795.JPG"/>
          <p:cNvPicPr>
            <a:picLocks noChangeAspect="1"/>
          </p:cNvPicPr>
          <p:nvPr/>
        </p:nvPicPr>
        <p:blipFill>
          <a:blip r:embed="rId4" cstate="print"/>
          <a:srcRect l="2927" t="3902" r="7805" b="6341"/>
          <a:stretch>
            <a:fillRect/>
          </a:stretch>
        </p:blipFill>
        <p:spPr>
          <a:xfrm>
            <a:off x="4856088" y="3409331"/>
            <a:ext cx="4073519" cy="307183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Надежда\Desktop\все для презентаций\фоны картинки\фоны\голубые, фиолетовые\slide0012_background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94" y="0"/>
            <a:ext cx="9173093" cy="691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42976" y="357166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Игра « Веселые мартышки»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IMG_8802.JPG"/>
          <p:cNvPicPr>
            <a:picLocks noChangeAspect="1"/>
          </p:cNvPicPr>
          <p:nvPr/>
        </p:nvPicPr>
        <p:blipFill>
          <a:blip r:embed="rId3" cstate="print"/>
          <a:srcRect l="15714" t="-8510" r="1429" b="-19142"/>
          <a:stretch>
            <a:fillRect/>
          </a:stretch>
        </p:blipFill>
        <p:spPr>
          <a:xfrm>
            <a:off x="508394" y="1081982"/>
            <a:ext cx="3997678" cy="3794406"/>
          </a:xfrm>
          <a:prstGeom prst="rect">
            <a:avLst/>
          </a:prstGeom>
        </p:spPr>
      </p:pic>
      <p:pic>
        <p:nvPicPr>
          <p:cNvPr id="12" name="Рисунок 11" descr="IMG_88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477103"/>
            <a:ext cx="4022061" cy="3016546"/>
          </a:xfrm>
          <a:prstGeom prst="rect">
            <a:avLst/>
          </a:prstGeom>
        </p:spPr>
      </p:pic>
      <p:pic>
        <p:nvPicPr>
          <p:cNvPr id="25602" name="Picture 2" descr="C:\Users\Вика\Desktop\3cc6b737359488ca52eaff7fda4caf0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714356"/>
            <a:ext cx="2438405" cy="24384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полосы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42910" y="285728"/>
            <a:ext cx="6357982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Игра </a:t>
            </a:r>
            <a:r>
              <a:rPr lang="ru-RU" altLang="ru-RU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«Загадки- обманки»</a:t>
            </a:r>
            <a:endParaRPr lang="ru-RU" altLang="ru-RU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G_8818.JPG"/>
          <p:cNvPicPr>
            <a:picLocks noChangeAspect="1"/>
          </p:cNvPicPr>
          <p:nvPr/>
        </p:nvPicPr>
        <p:blipFill>
          <a:blip r:embed="rId3" cstate="print"/>
          <a:srcRect r="-385" b="10769"/>
          <a:stretch>
            <a:fillRect/>
          </a:stretch>
        </p:blipFill>
        <p:spPr>
          <a:xfrm>
            <a:off x="714348" y="1340768"/>
            <a:ext cx="5489802" cy="36598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14348" y="5286388"/>
            <a:ext cx="7616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На обед сыночку Ване мама варит суп… (в стакане?)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Попросила мама Юлю ей чайку налить в …(кастрюлю?)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4577" name="Picture 1" descr="C:\Users\Вика\Desktop\ffc1643521a8eebd4e948fa2de3a85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571612"/>
            <a:ext cx="2361915" cy="28354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поло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11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282" y="214290"/>
            <a:ext cx="9215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                       Музыкальная  </a:t>
            </a:r>
            <a:r>
              <a:rPr lang="ru-RU" sz="2800" b="1" dirty="0" smtClean="0">
                <a:solidFill>
                  <a:srgbClr val="FF0000"/>
                </a:solidFill>
              </a:rPr>
              <a:t>игра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             «</a:t>
            </a:r>
            <a:r>
              <a:rPr lang="ru-RU" sz="2800" b="1" dirty="0" smtClean="0">
                <a:solidFill>
                  <a:srgbClr val="FF0000"/>
                </a:solidFill>
              </a:rPr>
              <a:t>Собрались на праздник все мои друзья».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IMG_88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382687"/>
            <a:ext cx="4425704" cy="3319278"/>
          </a:xfrm>
          <a:prstGeom prst="rect">
            <a:avLst/>
          </a:prstGeom>
        </p:spPr>
      </p:pic>
      <p:pic>
        <p:nvPicPr>
          <p:cNvPr id="23555" name="Picture 3" descr="C:\Users\Вика\Desktop\2020-06-02-18-49-52-800x8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8335" y="1281906"/>
            <a:ext cx="2841050" cy="2841050"/>
          </a:xfrm>
          <a:prstGeom prst="rect">
            <a:avLst/>
          </a:prstGeom>
          <a:noFill/>
        </p:spPr>
      </p:pic>
      <p:pic>
        <p:nvPicPr>
          <p:cNvPr id="9" name="Рисунок 8" descr="IMG_88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284984"/>
            <a:ext cx="4167217" cy="3125413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г-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IMG_8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122378" cy="3091784"/>
          </a:xfrm>
          <a:prstGeom prst="rect">
            <a:avLst/>
          </a:prstGeom>
        </p:spPr>
      </p:pic>
      <p:pic>
        <p:nvPicPr>
          <p:cNvPr id="9" name="Рисунок 8" descr="IMG_88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67259"/>
            <a:ext cx="3972093" cy="2979070"/>
          </a:xfrm>
          <a:prstGeom prst="rect">
            <a:avLst/>
          </a:prstGeom>
        </p:spPr>
      </p:pic>
      <p:pic>
        <p:nvPicPr>
          <p:cNvPr id="5" name="Picture 10" descr="шарик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74" y="832857"/>
            <a:ext cx="76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Вика\Desktop\2020-06-02-18-49-52-800x80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9679" y="4335335"/>
            <a:ext cx="2520280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поло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6424613" y="14398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" name="TextBox 9"/>
          <p:cNvSpPr txBox="1"/>
          <p:nvPr/>
        </p:nvSpPr>
        <p:spPr>
          <a:xfrm>
            <a:off x="500034" y="357166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  Игра </a:t>
            </a:r>
            <a:r>
              <a:rPr lang="ru-RU" sz="4000" b="1" dirty="0" smtClean="0">
                <a:solidFill>
                  <a:srgbClr val="FF0000"/>
                </a:solidFill>
              </a:rPr>
              <a:t>«Веселая рыбалка»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IMG_8841.JPG"/>
          <p:cNvPicPr>
            <a:picLocks noChangeAspect="1"/>
          </p:cNvPicPr>
          <p:nvPr/>
        </p:nvPicPr>
        <p:blipFill>
          <a:blip r:embed="rId3" cstate="print"/>
          <a:srcRect r="25500"/>
          <a:stretch>
            <a:fillRect/>
          </a:stretch>
        </p:blipFill>
        <p:spPr>
          <a:xfrm>
            <a:off x="5614028" y="1217804"/>
            <a:ext cx="3048016" cy="3068452"/>
          </a:xfrm>
          <a:prstGeom prst="rect">
            <a:avLst/>
          </a:prstGeom>
        </p:spPr>
      </p:pic>
      <p:pic>
        <p:nvPicPr>
          <p:cNvPr id="8" name="Picture 8" descr="шари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4572008"/>
            <a:ext cx="76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шарик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4500570"/>
            <a:ext cx="76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IMG_8840.JPG"/>
          <p:cNvPicPr>
            <a:picLocks noChangeAspect="1"/>
          </p:cNvPicPr>
          <p:nvPr/>
        </p:nvPicPr>
        <p:blipFill>
          <a:blip r:embed="rId5" cstate="print"/>
          <a:srcRect t="4521" r="18644" b="11864"/>
          <a:stretch>
            <a:fillRect/>
          </a:stretch>
        </p:blipFill>
        <p:spPr>
          <a:xfrm>
            <a:off x="698452" y="1217804"/>
            <a:ext cx="3237257" cy="3068452"/>
          </a:xfrm>
          <a:prstGeom prst="rect">
            <a:avLst/>
          </a:prstGeom>
        </p:spPr>
      </p:pic>
      <p:pic>
        <p:nvPicPr>
          <p:cNvPr id="11" name="Рисунок 10" descr="IMG_8838.JPG"/>
          <p:cNvPicPr>
            <a:picLocks noChangeAspect="1"/>
          </p:cNvPicPr>
          <p:nvPr/>
        </p:nvPicPr>
        <p:blipFill>
          <a:blip r:embed="rId6" cstate="print"/>
          <a:srcRect r="18571" b="6666"/>
          <a:stretch>
            <a:fillRect/>
          </a:stretch>
        </p:blipFill>
        <p:spPr>
          <a:xfrm>
            <a:off x="3270034" y="3923192"/>
            <a:ext cx="3133680" cy="2693866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поло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IMG_8844.JPG"/>
          <p:cNvPicPr>
            <a:picLocks noChangeAspect="1"/>
          </p:cNvPicPr>
          <p:nvPr/>
        </p:nvPicPr>
        <p:blipFill>
          <a:blip r:embed="rId3" cstate="print"/>
          <a:srcRect l="8738" t="1942" b="6795"/>
          <a:stretch>
            <a:fillRect/>
          </a:stretch>
        </p:blipFill>
        <p:spPr>
          <a:xfrm>
            <a:off x="4857752" y="285728"/>
            <a:ext cx="3976684" cy="2982534"/>
          </a:xfrm>
          <a:prstGeom prst="rect">
            <a:avLst/>
          </a:prstGeom>
        </p:spPr>
      </p:pic>
      <p:pic>
        <p:nvPicPr>
          <p:cNvPr id="10" name="Рисунок 9" descr="IMG_8847.JPG"/>
          <p:cNvPicPr>
            <a:picLocks noChangeAspect="1"/>
          </p:cNvPicPr>
          <p:nvPr/>
        </p:nvPicPr>
        <p:blipFill>
          <a:blip r:embed="rId4" cstate="print"/>
          <a:srcRect l="18182" t="3031" r="22727"/>
          <a:stretch>
            <a:fillRect/>
          </a:stretch>
        </p:blipFill>
        <p:spPr>
          <a:xfrm>
            <a:off x="6084168" y="3581106"/>
            <a:ext cx="2488392" cy="3062580"/>
          </a:xfrm>
          <a:prstGeom prst="rect">
            <a:avLst/>
          </a:prstGeom>
        </p:spPr>
      </p:pic>
      <p:pic>
        <p:nvPicPr>
          <p:cNvPr id="9" name="Рисунок 8" descr="IMG_8845.JPG"/>
          <p:cNvPicPr>
            <a:picLocks noChangeAspect="1"/>
          </p:cNvPicPr>
          <p:nvPr/>
        </p:nvPicPr>
        <p:blipFill>
          <a:blip r:embed="rId5" cstate="print"/>
          <a:srcRect l="7258" t="27419" r="18951" b="9677"/>
          <a:stretch>
            <a:fillRect/>
          </a:stretch>
        </p:blipFill>
        <p:spPr>
          <a:xfrm>
            <a:off x="500035" y="4025058"/>
            <a:ext cx="4095842" cy="2618652"/>
          </a:xfrm>
          <a:prstGeom prst="rect">
            <a:avLst/>
          </a:prstGeom>
        </p:spPr>
      </p:pic>
      <p:pic>
        <p:nvPicPr>
          <p:cNvPr id="7" name="Рисунок 6" descr="IMG_8842.JPG"/>
          <p:cNvPicPr>
            <a:picLocks noChangeAspect="1"/>
          </p:cNvPicPr>
          <p:nvPr/>
        </p:nvPicPr>
        <p:blipFill>
          <a:blip r:embed="rId6" cstate="print"/>
          <a:srcRect l="14667" r="21333" b="11111"/>
          <a:stretch>
            <a:fillRect/>
          </a:stretch>
        </p:blipFill>
        <p:spPr>
          <a:xfrm>
            <a:off x="500034" y="285728"/>
            <a:ext cx="3155249" cy="3286718"/>
          </a:xfrm>
          <a:prstGeom prst="rect">
            <a:avLst/>
          </a:prstGeom>
        </p:spPr>
      </p:pic>
      <p:pic>
        <p:nvPicPr>
          <p:cNvPr id="11" name="Picture 11" descr="шарики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000504"/>
            <a:ext cx="762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для лены ред.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лены ред.</Template>
  <TotalTime>765</TotalTime>
  <Words>177</Words>
  <Application>Microsoft Office PowerPoint</Application>
  <PresentationFormat>Экран (4:3)</PresentationFormat>
  <Paragraphs>49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Презентация для лены ред.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86</cp:revision>
  <dcterms:created xsi:type="dcterms:W3CDTF">2015-09-29T15:44:34Z</dcterms:created>
  <dcterms:modified xsi:type="dcterms:W3CDTF">2022-04-03T10:40:50Z</dcterms:modified>
</cp:coreProperties>
</file>