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1A355-F124-47DD-979B-D84FF1C44A32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387F6-2C3A-4089-8797-CDA9FD9F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87F6-2C3A-4089-8797-CDA9FD9F2E2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87F6-2C3A-4089-8797-CDA9FD9F2E2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–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детский  сад  №186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ownloads\2021-07-09 11-10-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724"/>
          <a:stretch>
            <a:fillRect/>
          </a:stretch>
        </p:blipFill>
        <p:spPr bwMode="auto">
          <a:xfrm>
            <a:off x="926429" y="1700213"/>
            <a:ext cx="729114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Методический кабинет</a:t>
            </a:r>
            <a:endParaRPr lang="ru-RU" dirty="0"/>
          </a:p>
        </p:txBody>
      </p:sp>
      <p:pic>
        <p:nvPicPr>
          <p:cNvPr id="4" name="Содержимое 3" descr="IMG_20220408_090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5832648" cy="4525962"/>
          </a:xfrm>
        </p:spPr>
      </p:pic>
      <p:pic>
        <p:nvPicPr>
          <p:cNvPr id="5" name="Рисунок 4" descr="IMG_20220408_090257.jpg"/>
          <p:cNvPicPr>
            <a:picLocks noChangeAspect="1"/>
          </p:cNvPicPr>
          <p:nvPr/>
        </p:nvPicPr>
        <p:blipFill>
          <a:blip r:embed="rId3" cstate="print"/>
          <a:srcRect l="2751" t="3801" r="1963" b="3801"/>
          <a:stretch>
            <a:fillRect/>
          </a:stretch>
        </p:blipFill>
        <p:spPr>
          <a:xfrm>
            <a:off x="5868144" y="1196752"/>
            <a:ext cx="3069341" cy="2232248"/>
          </a:xfrm>
          <a:prstGeom prst="rect">
            <a:avLst/>
          </a:prstGeom>
        </p:spPr>
      </p:pic>
      <p:pic>
        <p:nvPicPr>
          <p:cNvPr id="6" name="Рисунок 5" descr="IMG_20220408_090247.jpg"/>
          <p:cNvPicPr>
            <a:picLocks noChangeAspect="1"/>
          </p:cNvPicPr>
          <p:nvPr/>
        </p:nvPicPr>
        <p:blipFill>
          <a:blip r:embed="rId4" cstate="print"/>
          <a:srcRect l="5901" r="11413"/>
          <a:stretch>
            <a:fillRect/>
          </a:stretch>
        </p:blipFill>
        <p:spPr>
          <a:xfrm>
            <a:off x="5580112" y="3645024"/>
            <a:ext cx="3240360" cy="2939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Групповые помещения детского сада</a:t>
            </a:r>
            <a:endParaRPr lang="ru-RU" dirty="0"/>
          </a:p>
        </p:txBody>
      </p:sp>
      <p:pic>
        <p:nvPicPr>
          <p:cNvPr id="4" name="Содержимое 3" descr="IMG-20220407-WA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4323985" cy="3242989"/>
          </a:xfrm>
        </p:spPr>
      </p:pic>
      <p:pic>
        <p:nvPicPr>
          <p:cNvPr id="5" name="Рисунок 4" descr="IMG-20220407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74994"/>
            <a:ext cx="4644008" cy="3366374"/>
          </a:xfrm>
          <a:prstGeom prst="rect">
            <a:avLst/>
          </a:prstGeom>
        </p:spPr>
      </p:pic>
      <p:pic>
        <p:nvPicPr>
          <p:cNvPr id="6" name="Содержимое 3" descr="IMG-20220407-WA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1664" y="764704"/>
            <a:ext cx="4352327" cy="2592288"/>
          </a:xfrm>
          <a:prstGeom prst="rect">
            <a:avLst/>
          </a:prstGeom>
        </p:spPr>
      </p:pic>
      <p:pic>
        <p:nvPicPr>
          <p:cNvPr id="7" name="Рисунок 6" descr="IMG-20220407-WA0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21088"/>
            <a:ext cx="4032448" cy="24568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8768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Групповые помещения детского сада</a:t>
            </a:r>
            <a:endParaRPr lang="ru-RU" dirty="0"/>
          </a:p>
        </p:txBody>
      </p:sp>
      <p:pic>
        <p:nvPicPr>
          <p:cNvPr id="8" name="Содержимое 7" descr="IMG_20220408_110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692696"/>
            <a:ext cx="4608512" cy="2808312"/>
          </a:xfrm>
        </p:spPr>
      </p:pic>
      <p:pic>
        <p:nvPicPr>
          <p:cNvPr id="9" name="Рисунок 8" descr="IMG_20220408_110219.jpg"/>
          <p:cNvPicPr>
            <a:picLocks noChangeAspect="1"/>
          </p:cNvPicPr>
          <p:nvPr/>
        </p:nvPicPr>
        <p:blipFill>
          <a:blip r:embed="rId3" cstate="print"/>
          <a:srcRect l="3046" r="17761"/>
          <a:stretch>
            <a:fillRect/>
          </a:stretch>
        </p:blipFill>
        <p:spPr>
          <a:xfrm>
            <a:off x="179512" y="1196752"/>
            <a:ext cx="4312623" cy="4320480"/>
          </a:xfrm>
          <a:prstGeom prst="rect">
            <a:avLst/>
          </a:prstGeom>
        </p:spPr>
      </p:pic>
      <p:pic>
        <p:nvPicPr>
          <p:cNvPr id="11" name="Рисунок 10" descr="IMG_20220408_102222.jpg"/>
          <p:cNvPicPr>
            <a:picLocks noChangeAspect="1"/>
          </p:cNvPicPr>
          <p:nvPr/>
        </p:nvPicPr>
        <p:blipFill>
          <a:blip r:embed="rId4" cstate="print"/>
          <a:srcRect t="15931"/>
          <a:stretch>
            <a:fillRect/>
          </a:stretch>
        </p:blipFill>
        <p:spPr>
          <a:xfrm>
            <a:off x="4427984" y="3717032"/>
            <a:ext cx="4524763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Спальные помещения детского сада</a:t>
            </a:r>
            <a:endParaRPr lang="ru-RU" dirty="0"/>
          </a:p>
        </p:txBody>
      </p:sp>
      <p:pic>
        <p:nvPicPr>
          <p:cNvPr id="4" name="Содержимое 3" descr="IMG-20220407-WA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924944"/>
            <a:ext cx="4953828" cy="3715371"/>
          </a:xfrm>
        </p:spPr>
      </p:pic>
      <p:pic>
        <p:nvPicPr>
          <p:cNvPr id="5" name="Рисунок 4" descr="IMG-20220407-WA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4283968" cy="3888432"/>
          </a:xfrm>
          <a:prstGeom prst="rect">
            <a:avLst/>
          </a:prstGeom>
        </p:spPr>
      </p:pic>
      <p:pic>
        <p:nvPicPr>
          <p:cNvPr id="6" name="Рисунок 5" descr="IMG_20220408_102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692696"/>
            <a:ext cx="4176464" cy="23582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648072"/>
          </a:xfrm>
        </p:spPr>
        <p:txBody>
          <a:bodyPr/>
          <a:lstStyle/>
          <a:p>
            <a:r>
              <a:rPr lang="ru-RU" dirty="0" smtClean="0"/>
              <a:t>Кабинет логопеда</a:t>
            </a:r>
            <a:endParaRPr lang="ru-RU" dirty="0"/>
          </a:p>
        </p:txBody>
      </p:sp>
      <p:pic>
        <p:nvPicPr>
          <p:cNvPr id="9" name="Рисунок 8" descr="IMG_20220408_090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4704523" cy="4320480"/>
          </a:xfrm>
          <a:prstGeom prst="rect">
            <a:avLst/>
          </a:prstGeom>
        </p:spPr>
      </p:pic>
      <p:pic>
        <p:nvPicPr>
          <p:cNvPr id="11" name="Содержимое 7" descr="IMG_20220408_09081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79912" y="2780928"/>
            <a:ext cx="5148064" cy="3861048"/>
          </a:xfrm>
        </p:spPr>
      </p:pic>
      <p:pic>
        <p:nvPicPr>
          <p:cNvPr id="13" name="Рисунок 12" descr="IMG_20220408_090352.jpg"/>
          <p:cNvPicPr>
            <a:picLocks noChangeAspect="1"/>
          </p:cNvPicPr>
          <p:nvPr/>
        </p:nvPicPr>
        <p:blipFill>
          <a:blip r:embed="rId5" cstate="print"/>
          <a:srcRect l="13775" t="3801" r="12201"/>
          <a:stretch>
            <a:fillRect/>
          </a:stretch>
        </p:blipFill>
        <p:spPr>
          <a:xfrm>
            <a:off x="5364088" y="188641"/>
            <a:ext cx="338437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648072"/>
          </a:xfrm>
        </p:spPr>
        <p:txBody>
          <a:bodyPr/>
          <a:lstStyle/>
          <a:p>
            <a:r>
              <a:rPr lang="ru-RU" dirty="0" smtClean="0"/>
              <a:t>Кабинет психолога</a:t>
            </a:r>
            <a:endParaRPr lang="ru-RU" dirty="0"/>
          </a:p>
        </p:txBody>
      </p:sp>
      <p:pic>
        <p:nvPicPr>
          <p:cNvPr id="6" name="Содержимое 5" descr="IMG_20220408_090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919"/>
          <a:stretch>
            <a:fillRect/>
          </a:stretch>
        </p:blipFill>
        <p:spPr>
          <a:xfrm>
            <a:off x="4572000" y="692696"/>
            <a:ext cx="4381268" cy="3492692"/>
          </a:xfrm>
        </p:spPr>
      </p:pic>
      <p:pic>
        <p:nvPicPr>
          <p:cNvPr id="7" name="Рисунок 6" descr="IMG_20220408_090638.jpg"/>
          <p:cNvPicPr>
            <a:picLocks noChangeAspect="1"/>
          </p:cNvPicPr>
          <p:nvPr/>
        </p:nvPicPr>
        <p:blipFill>
          <a:blip r:embed="rId3" cstate="print"/>
          <a:srcRect l="4725" t="29000" r="12201"/>
          <a:stretch>
            <a:fillRect/>
          </a:stretch>
        </p:blipFill>
        <p:spPr>
          <a:xfrm>
            <a:off x="323528" y="3573016"/>
            <a:ext cx="5688632" cy="3024336"/>
          </a:xfrm>
          <a:prstGeom prst="rect">
            <a:avLst/>
          </a:prstGeom>
        </p:spPr>
      </p:pic>
      <p:pic>
        <p:nvPicPr>
          <p:cNvPr id="8" name="Рисунок 7" descr="IMG_20220408_090648.jpg"/>
          <p:cNvPicPr>
            <a:picLocks noChangeAspect="1"/>
          </p:cNvPicPr>
          <p:nvPr/>
        </p:nvPicPr>
        <p:blipFill>
          <a:blip r:embed="rId4" cstate="print"/>
          <a:srcRect t="8001" b="17450"/>
          <a:stretch>
            <a:fillRect/>
          </a:stretch>
        </p:blipFill>
        <p:spPr>
          <a:xfrm>
            <a:off x="1043608" y="908720"/>
            <a:ext cx="2535528" cy="2520280"/>
          </a:xfrm>
          <a:prstGeom prst="rect">
            <a:avLst/>
          </a:prstGeom>
        </p:spPr>
      </p:pic>
      <p:pic>
        <p:nvPicPr>
          <p:cNvPr id="9" name="Рисунок 8" descr="IMG_20220408_103306.jpg"/>
          <p:cNvPicPr>
            <a:picLocks noChangeAspect="1"/>
          </p:cNvPicPr>
          <p:nvPr/>
        </p:nvPicPr>
        <p:blipFill>
          <a:blip r:embed="rId5" cstate="print"/>
          <a:srcRect r="9401" b="3801"/>
          <a:stretch>
            <a:fillRect/>
          </a:stretch>
        </p:blipFill>
        <p:spPr>
          <a:xfrm rot="4422006">
            <a:off x="6528607" y="3875002"/>
            <a:ext cx="1981729" cy="2805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33109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Музыкальный зал</a:t>
            </a:r>
            <a:endParaRPr lang="ru-RU" dirty="0"/>
          </a:p>
        </p:txBody>
      </p:sp>
      <p:pic>
        <p:nvPicPr>
          <p:cNvPr id="4" name="Содержимое 3" descr="IMG-20220407-WA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88640"/>
            <a:ext cx="5472608" cy="4525962"/>
          </a:xfrm>
        </p:spPr>
      </p:pic>
      <p:pic>
        <p:nvPicPr>
          <p:cNvPr id="5" name="Рисунок 4" descr="IMG_20220408_102306.jpg"/>
          <p:cNvPicPr>
            <a:picLocks noChangeAspect="1"/>
          </p:cNvPicPr>
          <p:nvPr/>
        </p:nvPicPr>
        <p:blipFill>
          <a:blip r:embed="rId3" cstate="print"/>
          <a:srcRect l="22438" r="13775"/>
          <a:stretch>
            <a:fillRect/>
          </a:stretch>
        </p:blipFill>
        <p:spPr>
          <a:xfrm>
            <a:off x="179512" y="1628800"/>
            <a:ext cx="4263647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11507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Спортивный зал</a:t>
            </a:r>
            <a:endParaRPr lang="ru-RU" dirty="0"/>
          </a:p>
        </p:txBody>
      </p:sp>
      <p:pic>
        <p:nvPicPr>
          <p:cNvPr id="4" name="Содержимое 3" descr="IMG-20220408-WA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132856"/>
            <a:ext cx="8155632" cy="44644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/>
          <a:lstStyle/>
          <a:p>
            <a:pPr algn="ctr"/>
            <a:r>
              <a:rPr lang="ru-RU" dirty="0" smtClean="0"/>
              <a:t>Зона выставок</a:t>
            </a:r>
            <a:endParaRPr lang="ru-RU" dirty="0"/>
          </a:p>
        </p:txBody>
      </p:sp>
      <p:pic>
        <p:nvPicPr>
          <p:cNvPr id="5" name="Рисунок 4" descr="IMG_20220408_085300.jpg"/>
          <p:cNvPicPr>
            <a:picLocks noChangeAspect="1"/>
          </p:cNvPicPr>
          <p:nvPr/>
        </p:nvPicPr>
        <p:blipFill>
          <a:blip r:embed="rId3" cstate="print"/>
          <a:srcRect t="9631" b="8215"/>
          <a:stretch>
            <a:fillRect/>
          </a:stretch>
        </p:blipFill>
        <p:spPr>
          <a:xfrm>
            <a:off x="3995936" y="3573016"/>
            <a:ext cx="4968552" cy="3061398"/>
          </a:xfrm>
          <a:prstGeom prst="rect">
            <a:avLst/>
          </a:prstGeom>
        </p:spPr>
      </p:pic>
      <p:pic>
        <p:nvPicPr>
          <p:cNvPr id="7" name="Содержимое 3" descr="IMG-20220407-WA003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007" b="4482"/>
          <a:stretch>
            <a:fillRect/>
          </a:stretch>
        </p:blipFill>
        <p:spPr>
          <a:xfrm>
            <a:off x="251520" y="908720"/>
            <a:ext cx="4860032" cy="3517071"/>
          </a:xfrm>
        </p:spPr>
      </p:pic>
      <p:pic>
        <p:nvPicPr>
          <p:cNvPr id="10" name="Рисунок 9" descr="IMG_20210910_101039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7" y="1052736"/>
            <a:ext cx="3155842" cy="2366882"/>
          </a:xfrm>
          <a:prstGeom prst="rect">
            <a:avLst/>
          </a:prstGeom>
        </p:spPr>
      </p:pic>
      <p:pic>
        <p:nvPicPr>
          <p:cNvPr id="11" name="Рисунок 10" descr="IMG_20210910_1010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509120"/>
            <a:ext cx="3131840" cy="21602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458</TotalTime>
  <Words>32</Words>
  <Application>Microsoft Office PowerPoint</Application>
  <PresentationFormat>Экран (4:3)</PresentationFormat>
  <Paragraphs>12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Муниципальное бюджетное дошкольное  образовательное учреждение –  детский  сад  №186</vt:lpstr>
      <vt:lpstr>Групповые помещения детского сада</vt:lpstr>
      <vt:lpstr>Групповые помещения детского сада</vt:lpstr>
      <vt:lpstr>Спальные помещения детского сада</vt:lpstr>
      <vt:lpstr>Кабинет логопеда</vt:lpstr>
      <vt:lpstr>Кабинет психолога</vt:lpstr>
      <vt:lpstr>Музыкальный зал</vt:lpstr>
      <vt:lpstr>Спортивный зал</vt:lpstr>
      <vt:lpstr>Зона выставок</vt:lpstr>
      <vt:lpstr>Методический кабинет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49</cp:revision>
  <dcterms:created xsi:type="dcterms:W3CDTF">2022-03-31T05:32:13Z</dcterms:created>
  <dcterms:modified xsi:type="dcterms:W3CDTF">2022-04-08T08:25:40Z</dcterms:modified>
</cp:coreProperties>
</file>