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6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2AA6893-6211-4D2E-8759-836CE3FDFCCC}" type="datetimeFigureOut">
              <a:rPr lang="ru-RU" smtClean="0"/>
              <a:t>09.04.2020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0D2227-E8FC-474D-B843-066805FC3DD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54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jpeg"/><Relationship Id="rId7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4.jpeg"/><Relationship Id="rId5" Type="http://schemas.openxmlformats.org/officeDocument/2006/relationships/image" Target="../media/image4.jpe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7.jpeg"/><Relationship Id="rId7" Type="http://schemas.openxmlformats.org/officeDocument/2006/relationships/image" Target="../media/image3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Calibri" pitchFamily="34" charset="0"/>
              </a:rPr>
              <a:t>Лексическая тема: Насекомые</a:t>
            </a:r>
            <a:endParaRPr lang="ru-RU" sz="4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Рисунок 3" descr="https://im0-tub-ru.yandex.net/i?id=47b02a8d37b03ea15f0c031280f82879&amp;n=33&amp;w=316&amp;h=2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7050" y="2359024"/>
            <a:ext cx="5537398" cy="380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2006828/156dcaa4-56d2-4827-82f1-5312f83fc923/s1200?webp=fals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692696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raskraskid.ru/wp-content/uploads/raskraska-osa-800x9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620688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d2gg9evh47fn9z.cloudfront.net/800px_COLOURBOX113248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764704"/>
            <a:ext cx="12961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askraskindom.ru/images/nasekomye/zhuki/raskraski-zhuki-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3356992"/>
            <a:ext cx="165618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mg2.freepng.ru/20180325/dle/kisspng-leafcutter-ant-atta-cephalotes-clip-art-antarctica-clipart-5ab7b92f9467c6.860539641521989935607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501008"/>
            <a:ext cx="18722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715bdd63aed98305f2bca2e6215e8399&amp;n=1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3284984"/>
            <a:ext cx="129614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547664" y="5301208"/>
            <a:ext cx="686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пьют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51720" y="2420888"/>
            <a:ext cx="844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строят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7984" y="2276872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опыляют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2132856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кусают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5517232"/>
            <a:ext cx="11286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е</a:t>
            </a:r>
            <a:r>
              <a:rPr lang="ru-RU" dirty="0" smtClean="0"/>
              <a:t>дят</a:t>
            </a:r>
          </a:p>
          <a:p>
            <a:r>
              <a:rPr lang="ru-RU" dirty="0"/>
              <a:t>г</a:t>
            </a:r>
            <a:r>
              <a:rPr lang="ru-RU" dirty="0" smtClean="0"/>
              <a:t>рызут</a:t>
            </a:r>
          </a:p>
          <a:p>
            <a:r>
              <a:rPr lang="ru-RU" dirty="0" smtClean="0"/>
              <a:t>питаются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524328" y="5157192"/>
            <a:ext cx="14696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ападают</a:t>
            </a:r>
          </a:p>
          <a:p>
            <a:r>
              <a:rPr lang="ru-RU" dirty="0" smtClean="0"/>
              <a:t>защищаются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320"/>
            <a:ext cx="7242008" cy="1143000"/>
          </a:xfrm>
        </p:spPr>
        <p:txBody>
          <a:bodyPr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Что делают с 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насекомыми?</a:t>
            </a:r>
            <a:endParaRPr lang="ru-RU" dirty="0"/>
          </a:p>
        </p:txBody>
      </p:sp>
      <p:pic>
        <p:nvPicPr>
          <p:cNvPr id="3" name="Рисунок 2" descr="C:\Users\Лого\Desktop\деловой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75656" y="836712"/>
            <a:ext cx="136815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Лого\Desktop\деловой.pn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1368152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4.infourok.ru/uploads/ex/0b70/00166617-a94b66a0/hello_html_m3a5a256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124744"/>
            <a:ext cx="172819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cdn2.vectorstock.com/i/1000x1000/83/76/ants-banned-sign-prohibited-vector-10583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340768"/>
            <a:ext cx="17281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sd.multiurok.ru/html/2019/06/19/s_5d0a3fd96dd3e/1175947_1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212976"/>
            <a:ext cx="20162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d6b4fc1d5188b27ff7d17e4da3f59ba2&amp;n=33&amp;w=171&amp;h=2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4077072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619672" y="5661248"/>
            <a:ext cx="13392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</a:t>
            </a:r>
            <a:r>
              <a:rPr lang="ru-RU" dirty="0" smtClean="0"/>
              <a:t>аблюдают</a:t>
            </a:r>
          </a:p>
          <a:p>
            <a:r>
              <a:rPr lang="ru-RU" dirty="0" smtClean="0"/>
              <a:t>изучают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283968" y="3429000"/>
            <a:ext cx="757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ловят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08304" y="3429000"/>
            <a:ext cx="1256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храняют</a:t>
            </a:r>
          </a:p>
          <a:p>
            <a:r>
              <a:rPr lang="ru-RU" dirty="0" smtClean="0"/>
              <a:t>защищают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452320" y="5733256"/>
            <a:ext cx="1440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</a:t>
            </a:r>
            <a:r>
              <a:rPr lang="ru-RU" dirty="0" smtClean="0"/>
              <a:t>азводят</a:t>
            </a:r>
          </a:p>
          <a:p>
            <a:r>
              <a:rPr lang="ru-RU" dirty="0"/>
              <a:t>з</a:t>
            </a:r>
            <a:r>
              <a:rPr lang="ru-RU" dirty="0" smtClean="0"/>
              <a:t>аботятся</a:t>
            </a:r>
          </a:p>
          <a:p>
            <a:r>
              <a:rPr lang="ru-RU" dirty="0" smtClean="0"/>
              <a:t>ухаживают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se-raskraski.ru/assets/images/resources/630/raskraska-karandash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933056"/>
            <a:ext cx="136815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im0-tub-ru.yandex.net/i?id=9b7c6f870ee21f94fcdbb46e09adf3e9&amp;n=33&amp;w=225&amp;h=2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05064"/>
            <a:ext cx="14401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461cbff4299eaaf1e0717f33eddccdeb&amp;n=33&amp;w=300&amp;h=2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316835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bs.twimg.com/media/DiJQ65IWsAAgEVE.jpg:larg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908720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79712" y="3068960"/>
            <a:ext cx="1417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уничтожают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3068960"/>
            <a:ext cx="200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коллекционируют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445224"/>
            <a:ext cx="914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рисуют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44208" y="5445224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фотографируют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3.infourok.ru/uploads/ex/0e92/00014711-d0f79ea0/img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32656"/>
            <a:ext cx="712879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320"/>
            <a:ext cx="795637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Гном «Какой» идет и вопрос свой задает: «Какие </a:t>
            </a:r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насекомые?»</a:t>
            </a:r>
            <a:endParaRPr lang="ru-RU" dirty="0"/>
          </a:p>
        </p:txBody>
      </p:sp>
      <p:pic>
        <p:nvPicPr>
          <p:cNvPr id="3" name="Рисунок 2" descr="https://arhivurokov.ru/kopilka/uploads/user_file_582d2f10003b5/konsul_tatsiia_dlia_roditieliei_vozrastnyie_osobiennosti_dietiei_5_gho_ghoda_zhi_11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14401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0-tub-ru.yandex.net/i?id=7a994d8827480ac7c2fad05569dd34d7&amp;n=33&amp;w=393&amp;h=2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12776"/>
            <a:ext cx="1827004" cy="125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.pinimg.com/736x/cf/ae/55/cfae552c09b58165afc972dd0055def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844824"/>
            <a:ext cx="7048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kaefer-der-welt.de/sagra_femorata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628800"/>
            <a:ext cx="1665166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get-pdb/932587/87c5fe02-5f18-4634-b480-cb0e6e4312b7/s12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844824"/>
            <a:ext cx="889635" cy="852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.freepik.com/free-vector/_29190-4050.jpg?size=626&amp;ext=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3573016"/>
            <a:ext cx="869950" cy="77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pbs.twimg.com/tweet_video_thumb/EEke0NCXsAAcrBc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84625" y="2841625"/>
            <a:ext cx="1174750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pdb/1927111/02fb6d30-1182-4ec7-bbd9-f9db210ae541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338437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cf.ppt-online.org/files1/slide/l/LzCAbVfpr9OBi4YeG05uUEswXFW6Sa8mlK7vc1QkN3/slide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92696"/>
            <a:ext cx="33843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2.infourok.ru/uploads/ex/0c0c/000353e3-a0382a36/img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3933056"/>
            <a:ext cx="33123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4.infourok.ru/uploads/ex/0b5f/000e9dd6-5d28a9b7/img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4005064"/>
            <a:ext cx="331236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А сейчас пришел черед сыграть в игру «Наоборот»</a:t>
            </a:r>
            <a:endParaRPr lang="ru-RU" dirty="0"/>
          </a:p>
        </p:txBody>
      </p:sp>
      <p:pic>
        <p:nvPicPr>
          <p:cNvPr id="3" name="Рисунок 2" descr="C:\Users\Лого\Desktop\гномы.gif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1296144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Лого\Desktop\гномы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68344" y="4725144"/>
            <a:ext cx="1108704" cy="16469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3347863" y="1532202"/>
            <a:ext cx="460850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рупные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мелкие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ивые – 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мертвые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ольные – здоровые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олодые – старые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н</a:t>
            </a:r>
            <a:r>
              <a:rPr lang="ru-RU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очные - дневные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расивые - страшные</a:t>
            </a:r>
            <a:endParaRPr lang="ru-RU" sz="2800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п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олезные – вредные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рудолюбивые – ленивые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б</a:t>
            </a:r>
            <a:r>
              <a:rPr lang="ru-RU" sz="2800" dirty="0" smtClean="0">
                <a:latin typeface="Calibri" pitchFamily="34" charset="0"/>
                <a:cs typeface="Times New Roman" pitchFamily="18" charset="0"/>
              </a:rPr>
              <a:t>ыстрые – медлительные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Calibri" pitchFamily="34" charset="0"/>
                <a:cs typeface="Times New Roman" pitchFamily="18" charset="0"/>
              </a:rPr>
              <a:t>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</a:rPr>
              <a:t>ытые - голодные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Какие </a:t>
            </a:r>
            <a:r>
              <a:rPr lang="ru-RU" sz="40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насекомые вам нравятся? Расскажите.</a:t>
            </a:r>
            <a:endParaRPr lang="ru-RU" dirty="0"/>
          </a:p>
        </p:txBody>
      </p:sp>
      <p:pic>
        <p:nvPicPr>
          <p:cNvPr id="3" name="Рисунок 2" descr="https://im0-tub-ru.yandex.net/i?id=cae662cbe36137e9950e61600ab9fff2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63284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Составь предложения по картинкам</a:t>
            </a:r>
            <a:endParaRPr lang="ru-RU" dirty="0"/>
          </a:p>
        </p:txBody>
      </p:sp>
      <p:pic>
        <p:nvPicPr>
          <p:cNvPr id="3" name="Рисунок 2" descr="https://inashideti.ru/wp-content/uploads/2012/07/detyam-o-nasekomyx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tatic9.depositphotos.com/1634884/1207/v/950/depositphotos_12073192-stock-illustration-ladybird-sitting-on-the-gree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700808"/>
            <a:ext cx="273630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avatars.mds.yandex.net/get-zen_doc/99893/pub_5a735407fd96b120f1e85ac8_5a7355e13c50f70b72da8bda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764704"/>
            <a:ext cx="612068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</a:rPr>
              <a:t>Гном «Кто» к вам шагает и послушать стихотворение предлагает</a:t>
            </a:r>
            <a:r>
              <a:rPr lang="ru-RU" sz="2700" b="1" dirty="0" smtClean="0">
                <a:solidFill>
                  <a:schemeClr val="tx1"/>
                </a:solidFill>
                <a:effectLst/>
              </a:rPr>
              <a:t>. </a:t>
            </a:r>
            <a:br>
              <a:rPr lang="ru-RU" sz="2700" b="1" dirty="0" smtClean="0">
                <a:solidFill>
                  <a:schemeClr val="tx1"/>
                </a:solidFill>
                <a:effectLst/>
              </a:rPr>
            </a:br>
            <a:r>
              <a:rPr lang="ru-RU" sz="2700" b="1" dirty="0" smtClean="0">
                <a:solidFill>
                  <a:schemeClr val="tx1"/>
                </a:solidFill>
                <a:effectLst/>
              </a:rPr>
              <a:t>О ком говорится в стихотворении?</a:t>
            </a:r>
            <a:endParaRPr lang="ru-RU" sz="27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1844824"/>
            <a:ext cx="655272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Мир великий насекомых</a:t>
            </a:r>
            <a:r>
              <a:rPr lang="ru-RU" dirty="0" smtClean="0"/>
              <a:t>,           </a:t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великолепен он</a:t>
            </a:r>
            <a:r>
              <a:rPr lang="ru-RU" dirty="0" smtClean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Видов их на свете много:</a:t>
            </a:r>
            <a:br>
              <a:rPr lang="ru-RU" dirty="0"/>
            </a:br>
            <a:r>
              <a:rPr lang="ru-RU" dirty="0"/>
              <a:t>Не один ведь миллион!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Бабочки, жуки, стрекозы,</a:t>
            </a:r>
            <a:br>
              <a:rPr lang="ru-RU" dirty="0"/>
            </a:br>
            <a:r>
              <a:rPr lang="ru-RU" dirty="0"/>
              <a:t>Тараканы, муравьи,</a:t>
            </a:r>
            <a:br>
              <a:rPr lang="ru-RU" dirty="0"/>
            </a:br>
            <a:r>
              <a:rPr lang="ru-RU" dirty="0"/>
              <a:t>Мухи, блохи, пчёлы, осы,</a:t>
            </a:r>
            <a:br>
              <a:rPr lang="ru-RU" dirty="0"/>
            </a:br>
            <a:r>
              <a:rPr lang="ru-RU" dirty="0"/>
              <a:t>Богомолы, комары…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https://www.colourbox.com/preview/7449363-gnom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448272" cy="394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48388" y="1844824"/>
            <a:ext cx="29956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Всех узнать их невозможно,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Хоть и рядышком они,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Да, неисчислимо много!..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Что ж их меж собой роднит?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284984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Анатомии секреты: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Голова и грудь, брюшко,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Обязательны при этом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Только лишь три пары ног! 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Составь </a:t>
            </a:r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рассказ </a:t>
            </a:r>
            <a:r>
              <a:rPr lang="ru-RU" sz="4400" b="1" dirty="0" smtClean="0">
                <a:solidFill>
                  <a:schemeClr val="tx1"/>
                </a:solidFill>
                <a:latin typeface="Calibri" pitchFamily="34" charset="0"/>
              </a:rPr>
              <a:t>по картинкам</a:t>
            </a:r>
            <a:endParaRPr lang="ru-RU" dirty="0"/>
          </a:p>
        </p:txBody>
      </p:sp>
      <p:pic>
        <p:nvPicPr>
          <p:cNvPr id="3" name="Рисунок 2" descr="https://ds03.infourok.ru/uploads/ex/0dd7/00014656-453c3811/img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01340"/>
            <a:ext cx="6480721" cy="517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mg11.postila.io/resize?w=660&amp;src=%2Fdata%2Fc4%2Fa2%2Fdc%2Fc3%2Fc4a2dcc3df3a6d09c11c8ae9da786ae8e71e7ad03d4ac4d563ca1d0b0202c69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0583" y="4653136"/>
            <a:ext cx="15134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Спасибо! Здорово!!!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https://im0-tub-ru.yandex.net/i?id=3fac3f224d6931d254a7eec112d1e6db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25202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.pinimg.com/originals/dd/1a/d4/dd1ad4c7b26479e90e34370bfba6b3b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005064"/>
            <a:ext cx="1771650" cy="264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</a:rPr>
              <a:t>Каких насекомых вызнаете? Покажите,  назовите.</a:t>
            </a:r>
            <a:endParaRPr lang="ru-RU" sz="36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https://avatars.mds.yandex.net/get-pdb/932587/87c5fe02-5f18-4634-b480-cb0e6e4312b7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129614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i.mycdn.me/i?r=AzEPZsRbOZEKgBhR0XGMT1Rk-BsDSrEFSLvgg4YlceJSKKaKTM5SRkZCeTgDn6uOy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916832"/>
            <a:ext cx="158417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h0.redbubble.net/image.480912713.9944/flat,800x800,075,f.u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628800"/>
            <a:ext cx="16561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s04.infourok.ru/uploads/ex/1334/00023613-d7ed9ef8/img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3789040"/>
            <a:ext cx="128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1811460/fc2d116e-aec6-44b2-8a3d-46d3e9bd174f/s12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429000"/>
            <a:ext cx="2341984" cy="1517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e787204774ea2d7b97cf03c9450d20d1&amp;n=33&amp;w=378&amp;h=2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08304" y="3212976"/>
            <a:ext cx="1536700" cy="91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0-tub-ru.yandex.net/i?id=a8aff60ef21ee99c48b19500e2fa62a7&amp;n=33&amp;w=450&amp;h=22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5229200"/>
            <a:ext cx="1886074" cy="97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tatic7.depositphotos.com/1001779/697/i/950/depositphotos_6973796-stock-photo-ophiogomphus-cecilia-green-snaketail-dragonfly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23728" y="4941168"/>
            <a:ext cx="18002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924944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libri" pitchFamily="34" charset="0"/>
              </a:rPr>
              <a:t>Кто </a:t>
            </a:r>
            <a:r>
              <a:rPr lang="ru-RU" sz="2400" b="1" dirty="0">
                <a:latin typeface="Calibri" pitchFamily="34" charset="0"/>
              </a:rPr>
              <a:t>лишний и почему?</a:t>
            </a:r>
          </a:p>
        </p:txBody>
      </p:sp>
      <p:pic>
        <p:nvPicPr>
          <p:cNvPr id="3" name="Рисунок 2" descr="https://avatars.mds.yandex.net/get-pdb/1811460/fc2d116e-aec6-44b2-8a3d-46d3e9bd174f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1371600" cy="8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188640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alibri" pitchFamily="34" charset="0"/>
              </a:rPr>
              <a:t>Ч</a:t>
            </a:r>
            <a:r>
              <a:rPr lang="ru-RU" sz="2400" dirty="0" smtClean="0">
                <a:latin typeface="Calibri" pitchFamily="34" charset="0"/>
              </a:rPr>
              <a:t>то лишнее </a:t>
            </a:r>
            <a:r>
              <a:rPr lang="ru-RU" sz="2400" dirty="0">
                <a:latin typeface="Calibri" pitchFamily="34" charset="0"/>
              </a:rPr>
              <a:t>и почему?</a:t>
            </a:r>
          </a:p>
        </p:txBody>
      </p:sp>
      <p:pic>
        <p:nvPicPr>
          <p:cNvPr id="6" name="Рисунок 5" descr="https://im0-tub-ru.yandex.net/i?id=061ff44ea3181c944cdaaaa03dfc5af2&amp;n=33&amp;w=225&amp;h=2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34076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ih0.redbubble.net/image.480912713.9944/flat,800x800,075,f.u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3429000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932587/87c5fe02-5f18-4634-b480-cb0e6e4312b7/s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124744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mycdn.me/i?r=AzEPZsRbOZEKgBhR0XGMT1Rk-BsDSrEFSLvgg4YlceJSKKaKTM5SRkZCeTgDn6uOyic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556792"/>
            <a:ext cx="1368152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im0-tub-ru.yandex.net/i?id=e787204774ea2d7b97cf03c9450d20d1&amp;n=33&amp;w=378&amp;h=2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340768"/>
            <a:ext cx="15841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ds04.infourok.ru/uploads/ex/0593/00029da2-aa0d051b/img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3861048"/>
            <a:ext cx="11049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ds04.infourok.ru/uploads/ex/1334/00023613-d7ed9ef8/img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3717032"/>
            <a:ext cx="12827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ih0.redbubble.net/image.480912713.9944/flat,800x800,075,f.u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24744"/>
            <a:ext cx="129614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im0-tub-ru.yandex.net/i?id=a8aff60ef21ee99c48b19500e2fa62a7&amp;n=33&amp;w=450&amp;h=22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5301208"/>
            <a:ext cx="1670050" cy="8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im0-tub-ru.yandex.net/i?id=a8aff60ef21ee99c48b19500e2fa62a7&amp;n=33&amp;w=450&amp;h=22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15616" y="5301208"/>
            <a:ext cx="1670050" cy="8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ds04.infourok.ru/uploads/ex/1334/00023613-d7ed9ef8/img3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5157192"/>
            <a:ext cx="16561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s://avatars.mds.yandex.net/get-pdb/245485/f0154910-5c61-41da-b299-bbfde819c165/s1200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5301208"/>
            <a:ext cx="15748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s://avatars.mds.yandex.net/get-pdb/1811460/fc2d116e-aec6-44b2-8a3d-46d3e9bd174f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157192"/>
            <a:ext cx="1371600" cy="87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s://avatars.mds.yandex.net/get-pdb/932587/87c5fe02-5f18-4634-b480-cb0e6e4312b7/s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3645024"/>
            <a:ext cx="10801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Подберите родственные слова к слову «насекомые»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Рисунок 3" descr="https://www.bestcoloringpagesforkids.com/wp-content/uploads/2014/03/Free-Printable-Bee-Coloring-P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92896"/>
            <a:ext cx="131457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uho.ru/sites/default/files/shmel9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132856"/>
            <a:ext cx="58784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raskrasil.com/wp-content/uploads/raskraska-babochki-5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924944"/>
            <a:ext cx="1224136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raskraski-dlya-malchikov.ru/wp-content/uploads/nasekomye-2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564904"/>
            <a:ext cx="237626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lipartbest.com/cliparts/LTK/7p5/LTK7p56Gc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288" y="2857128"/>
            <a:ext cx="151205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860032" y="4005064"/>
            <a:ext cx="1252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насекомое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4437112"/>
            <a:ext cx="1279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насекомые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092280" y="4293096"/>
            <a:ext cx="1769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насекомоядные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320"/>
            <a:ext cx="7992888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О ком можно сказать «насекомоядные»?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ds04.infourok.ru/uploads/ex/1020/00188da7-a7a1836c/im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772816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bs.twimg.com/media/DcCBCS2X0AAdMtB.jpg:large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060848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1364974/5fc32eaa-0161-4237-8e75-4d46eab71b89/s1200?webp=fals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556792"/>
            <a:ext cx="165618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s1.uclg.ru/images/52f3d672343d72b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4149080"/>
            <a:ext cx="316835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596336" y="4149080"/>
            <a:ext cx="811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птицы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14096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283968" y="6093296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звери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115616" y="274320"/>
            <a:ext cx="7818072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Насекомые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не дают скучать, зовут в прятки поиграть. Где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насекомые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? (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на,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к,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в,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по, из, над </a:t>
            </a:r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Рисунок 3" descr="http://clipart-library.com/images/BcaKzrBLi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20882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www.miksike.net/docs/elehed/8klass/loomad/images/tundla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1800200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tipik.ru/wp-content/uploads/2019/08/%D0%A3%D0%BB%D0%B5%D0%B9-%D1%80%D0%B8%D1%81%D1%83%D0%BD%D0%BE%D0%BA-%D0%B4%D0%BB%D1%8F-%D0%B4%D0%B5%D1%82%D0%B5%D0%B9-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293096"/>
            <a:ext cx="3600400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ds05.infourok.ru/uploads/ex/09ef/00007f1e-c290c68f/hello_html_6f702fb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221088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avatars.mds.yandex.net/get-pdb/194708/755f1d69-2c35-4a6e-8243-51406bb3a9e3/s1200?webp=fals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2420888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7b3/00090862-0d5c7e5f/img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7200799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Гном «Что делает» идет и вопрос вам задает: «Что делают 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насекомые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Calibri" pitchFamily="34" charset="0"/>
              </a:rPr>
              <a:t>?» </a:t>
            </a:r>
            <a:endParaRPr lang="ru-RU" sz="3600" b="1" dirty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4" name="Рисунок 3" descr="https://www.bestcoloringpagesforkids.com/wp-content/uploads/2014/03/Free-Printable-Bee-Coloring-P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151216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askrasil.com/wp-content/uploads/raskraska-babochki-5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2060848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3eef1424286690efc46234a9e4a34e42&amp;n=33&amp;w=331&amp;h=2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204864"/>
            <a:ext cx="1584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0-tub-ru.yandex.net/i?id=f5d80c2fed2458443fa4315cdd5242b7&amp;n=33&amp;w=168&amp;h=22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221088"/>
            <a:ext cx="16561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im0-tub-ru.yandex.net/i?id=0c24129049c8b66e866788bec9b12272&amp;n=33&amp;w=159&amp;h=22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4293096"/>
            <a:ext cx="1185540" cy="160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funforkids.ru/paint/insect/insect23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4437112"/>
            <a:ext cx="14401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547664" y="1556792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живут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635896" y="1556792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обитают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3573016"/>
            <a:ext cx="899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летают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139952" y="3501008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порхают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7020272" y="3429000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прыгают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6021288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плавают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427984" y="5733256"/>
            <a:ext cx="1028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олзают</a:t>
            </a:r>
          </a:p>
          <a:p>
            <a:r>
              <a:rPr lang="ru-RU" dirty="0" smtClean="0"/>
              <a:t>бегают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968678" y="5085184"/>
            <a:ext cx="11753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адают</a:t>
            </a:r>
          </a:p>
          <a:p>
            <a:r>
              <a:rPr lang="ru-RU" dirty="0"/>
              <a:t>л</a:t>
            </a:r>
            <a:r>
              <a:rPr lang="ru-RU" dirty="0" smtClean="0"/>
              <a:t>ежат</a:t>
            </a:r>
          </a:p>
          <a:p>
            <a:r>
              <a:rPr lang="ru-RU" dirty="0" smtClean="0"/>
              <a:t>замирают</a:t>
            </a:r>
            <a:endParaRPr lang="ru-RU" dirty="0"/>
          </a:p>
        </p:txBody>
      </p:sp>
      <p:pic>
        <p:nvPicPr>
          <p:cNvPr id="24" name="Рисунок 23" descr="C:\Users\Лого\Desktop\деловой.png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8192" cy="23762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277</TotalTime>
  <Words>219</Words>
  <Application>Microsoft Office PowerPoint</Application>
  <PresentationFormat>Экран (4:3)</PresentationFormat>
  <Paragraphs>67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Лексическая тема: Насекомые</vt:lpstr>
      <vt:lpstr>Гном «Кто» к вам шагает и послушать стихотворение предлагает.  О ком говорится в стихотворении?</vt:lpstr>
      <vt:lpstr>Каких насекомых вызнаете? Покажите,  назовите.</vt:lpstr>
      <vt:lpstr>Слайд 4</vt:lpstr>
      <vt:lpstr>Подберите родственные слова к слову «насекомые»</vt:lpstr>
      <vt:lpstr>О ком можно сказать «насекомоядные»?</vt:lpstr>
      <vt:lpstr>Насекомые не дают скучать, зовут в прятки поиграть. Где насекомые? ( на, к, в, по, из, над )</vt:lpstr>
      <vt:lpstr>Слайд 8</vt:lpstr>
      <vt:lpstr>Гном «Что делает» идет и вопрос вам задает: «Что делают насекомые?» </vt:lpstr>
      <vt:lpstr>Слайд 10</vt:lpstr>
      <vt:lpstr>Что делают с насекомыми?</vt:lpstr>
      <vt:lpstr>Слайд 12</vt:lpstr>
      <vt:lpstr>Слайд 13</vt:lpstr>
      <vt:lpstr>Гном «Какой» идет и вопрос свой задает: «Какие насекомые?»</vt:lpstr>
      <vt:lpstr>Слайд 15</vt:lpstr>
      <vt:lpstr>А сейчас пришел черед сыграть в игру «Наоборот»</vt:lpstr>
      <vt:lpstr>Какие насекомые вам нравятся? Расскажите.</vt:lpstr>
      <vt:lpstr>Составь предложения по картинкам</vt:lpstr>
      <vt:lpstr>Слайд 19</vt:lpstr>
      <vt:lpstr>Составь рассказ по картинкам</vt:lpstr>
      <vt:lpstr>Спасибо! Здорово!!!</vt:lpstr>
    </vt:vector>
  </TitlesOfParts>
  <Company>MyCompany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Насекомые</dc:title>
  <dc:creator>LocalAdmin</dc:creator>
  <cp:lastModifiedBy>LocalAdmin</cp:lastModifiedBy>
  <cp:revision>43</cp:revision>
  <dcterms:created xsi:type="dcterms:W3CDTF">2020-04-09T10:11:58Z</dcterms:created>
  <dcterms:modified xsi:type="dcterms:W3CDTF">2020-04-09T14:49:17Z</dcterms:modified>
</cp:coreProperties>
</file>