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3BB869-B5E1-4C9F-8249-E8865E04B5D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D9CC93-C44B-4CA9-A257-80EFD9908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6864" cy="19442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Лексическая тема           «Времена года» - лето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Рисунок 3" descr="https://avatars.mds.yandex.net/get-pdb/872807/7a9909db-16c9-4ddc-a24e-4fd1e1ed6cd4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92896"/>
            <a:ext cx="39604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467999/98249525-87cc-41f8-bfbb-f12c51bb9beb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5.infourok.ru/uploads/ex/09b8/0003518f-91ce5d90/img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thumbs.dreamstime.com/b/%D0%BE-%D0%B5%D0%B6-%D1%8B-%D0%B5%D1%82%D0%B0-%D1%8F-%D0%BC%D0%B0-%D0%B5%D0%BD%D1%8C%D0%BA%D0%B8%D1%85-%D0%B5%D0%B2%D0%BE%D1%87%D0%B5%D0%BA-405721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48680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549090/e6a1971a-36d6-4f34-84a9-bf416fcaa4b9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12976"/>
            <a:ext cx="30963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2492896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одежда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420888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обувь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609329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забавы,  игры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6165304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работа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Гном «Что делает» идет и вопрос вам задает: «Что делает лето?» </a:t>
            </a:r>
            <a:endParaRPr lang="ru-RU" dirty="0"/>
          </a:p>
        </p:txBody>
      </p:sp>
      <p:pic>
        <p:nvPicPr>
          <p:cNvPr id="3" name="Рисунок 2" descr="C:\Users\Лого\Desktop\деловой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72819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0-tub-ru.yandex.net/i?id=58c7412bb8c872ec0b483668ec94f1b3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77072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0-tub-ru.yandex.net/i?id=8a574ac052b6a6df3088bd9bce2c4f55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340768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s6.livemaster.ru/storage/04/81/f518dc6f684b43b92faa114650h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484784"/>
            <a:ext cx="20162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67744" y="3501008"/>
            <a:ext cx="2672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риближается, приходит</a:t>
            </a:r>
          </a:p>
          <a:p>
            <a:r>
              <a:rPr lang="ru-RU" dirty="0"/>
              <a:t>н</a:t>
            </a:r>
            <a:r>
              <a:rPr lang="ru-RU" dirty="0" smtClean="0"/>
              <a:t>ачинается, наступает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3933056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стоит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6309320"/>
            <a:ext cx="355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аканчивается, уходит, проходит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853/0005730a-b49db8eb/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5608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Что делают с летом?</a:t>
            </a:r>
            <a:endParaRPr lang="ru-RU" dirty="0"/>
          </a:p>
        </p:txBody>
      </p:sp>
      <p:pic>
        <p:nvPicPr>
          <p:cNvPr id="4" name="Рисунок 3" descr="C:\Users\Лого\Desktop\деловой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72819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ого\Desktop\деловой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172819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rikolnye-kartinki.ru/img/picture/Feb/01/88488fbc2a500d5177c1541fb944b2ca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3645024"/>
            <a:ext cx="15841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hi4lub.ru/media/2018/08/14/1227672884/image_image_8991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56992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2liski.detkin-club.ru/images/custom_2/img-a2542a7705c883e22cd7573ec1ce6a18_5cdc5e33e817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24744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roprikol.ru/wp-content/uploads/2019/09/kartinki-dozhdika-dlya-detej-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933056"/>
            <a:ext cx="21602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thumbs.dreamstime.com/z/znaczy-sztuka-%C5%BCadnego-%C5%BCadny-deszcz-95479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196752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987824" y="3284984"/>
            <a:ext cx="681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ждут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2996952"/>
            <a:ext cx="246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стречают, провожают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6237312"/>
            <a:ext cx="1143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радуются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941168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рисуют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00392" y="5517232"/>
            <a:ext cx="81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любят</a:t>
            </a:r>
            <a:endParaRPr lang="ru-RU" dirty="0"/>
          </a:p>
        </p:txBody>
      </p:sp>
      <p:pic>
        <p:nvPicPr>
          <p:cNvPr id="17" name="Рисунок 16" descr="https://st.depositphotos.com/1007989/1717/i/950/depositphotos_17179401-stock-photo-thinking-ki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437112"/>
            <a:ext cx="15121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084168" y="6237312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вспоминают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Гном «Какой» идет и вопрос свой задает: «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Какое лето?»</a:t>
            </a:r>
            <a:endParaRPr lang="ru-RU" dirty="0"/>
          </a:p>
        </p:txBody>
      </p:sp>
      <p:pic>
        <p:nvPicPr>
          <p:cNvPr id="3" name="Рисунок 2" descr="https://arhivurokov.ru/kopilka/uploads/user_file_582d2f10003b5/konsul_tatsiia_dlia_roditieliei_vozrastnyie_osobiennosti_dietiei_5_gho_ghoda_zhi_1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14401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1cub.ru/resize/offers/667/800x800/8c11925d7993357aa662e281ed6eb22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393305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</a:t>
            </a:r>
            <a:r>
              <a:rPr lang="ru-RU" dirty="0" smtClean="0"/>
              <a:t>олгое, длинное, к</a:t>
            </a:r>
            <a:r>
              <a:rPr lang="ru-RU" dirty="0" smtClean="0"/>
              <a:t>ороткое, раннее, </a:t>
            </a:r>
            <a:r>
              <a:rPr lang="ru-RU" dirty="0" smtClean="0"/>
              <a:t>позднее</a:t>
            </a:r>
            <a:endParaRPr lang="ru-RU" dirty="0"/>
          </a:p>
        </p:txBody>
      </p:sp>
      <p:pic>
        <p:nvPicPr>
          <p:cNvPr id="6" name="Рисунок 5" descr="http://cdn.vectorstock.com/i/composite/15,24/mometer-in-hot-and-cold-temperature-vector-10215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68144" y="3717032"/>
            <a:ext cx="2852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</a:t>
            </a:r>
            <a:r>
              <a:rPr lang="ru-RU" dirty="0" smtClean="0"/>
              <a:t>олодное, теплое, жаркое,</a:t>
            </a:r>
          </a:p>
          <a:p>
            <a:r>
              <a:rPr lang="ru-RU" dirty="0" smtClean="0"/>
              <a:t>знойное</a:t>
            </a:r>
          </a:p>
        </p:txBody>
      </p:sp>
      <p:pic>
        <p:nvPicPr>
          <p:cNvPr id="8" name="Рисунок 7" descr="https://im0-tub-ru.yandex.net/i?id=34244216101e5ce970df4fe3f967327f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509120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72000" y="6309320"/>
            <a:ext cx="123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солнечное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roprikol.ru/wp-content/uploads/2019/09/kartinki-dozhdika-dlya-detej-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17032"/>
            <a:ext cx="20882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f0/71/d3/f071d31612be48d350c37f7cad627e92--weather-seasons-four-seaso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23042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llustrators.ru/uploads/illustration/image/938392/main_Image__2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717032"/>
            <a:ext cx="1872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vatars.mds.yandex.net/get-pdb/234183/57589b39-f9dc-4520-9cdc-97c342a797e9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88640"/>
            <a:ext cx="3168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c.pics.livejournal.com/ufo2016/78175621/4198/4198_origina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60648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63688" y="299695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северное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2924944"/>
            <a:ext cx="1210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уральское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6021288"/>
            <a:ext cx="1097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грозовое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6165304"/>
            <a:ext cx="1326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дождливое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80312" y="6021288"/>
            <a:ext cx="110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ветреное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676693/056307f3-1a22-469b-b5a2-ce42a404bcde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25922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vatars.mds.yandex.net/get-pdb/879561/0f852f33-116c-4b44-831b-9a51f4f5a55d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ru.yandex.net/i?id=dbf2a2982d57bd40312ab5508dcdb0a9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14096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zen_doc/1567436/pub_5db27e4774f1bc00b047cfb0_5db27e5aaad43600b241b7c1/scale_1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212976"/>
            <a:ext cx="2472804" cy="230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2564904"/>
            <a:ext cx="1005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ягодное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492896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грибное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5733256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сказочное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5661248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</a:t>
            </a:r>
            <a:r>
              <a:rPr lang="ru-RU" dirty="0" smtClean="0"/>
              <a:t>адостное, любимое, </a:t>
            </a:r>
            <a:r>
              <a:rPr lang="ru-RU" dirty="0" smtClean="0"/>
              <a:t>долгожданное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</a:rPr>
              <a:t>А сейчас пришел черед сыграть в игру «Наоборот»</a:t>
            </a:r>
            <a:endParaRPr lang="ru-RU" dirty="0"/>
          </a:p>
        </p:txBody>
      </p:sp>
      <p:pic>
        <p:nvPicPr>
          <p:cNvPr id="3" name="Рисунок 2" descr="C:\Users\Лого\Desktop\гномы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129614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Лого\Desktop\гномы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96336" y="4005064"/>
            <a:ext cx="1252720" cy="16469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916832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д</a:t>
            </a:r>
            <a:r>
              <a:rPr lang="ru-RU" sz="2800" dirty="0" smtClean="0">
                <a:latin typeface="Calibri" pitchFamily="34" charset="0"/>
              </a:rPr>
              <a:t>олгое – короткое</a:t>
            </a:r>
          </a:p>
          <a:p>
            <a:r>
              <a:rPr lang="ru-RU" sz="2800" dirty="0" smtClean="0">
                <a:latin typeface="Calibri" pitchFamily="34" charset="0"/>
              </a:rPr>
              <a:t>р</a:t>
            </a:r>
            <a:r>
              <a:rPr lang="ru-RU" sz="2800" dirty="0" smtClean="0">
                <a:latin typeface="Calibri" pitchFamily="34" charset="0"/>
              </a:rPr>
              <a:t>аннее – позднее</a:t>
            </a:r>
          </a:p>
          <a:p>
            <a:r>
              <a:rPr lang="ru-RU" sz="2800" dirty="0" smtClean="0">
                <a:latin typeface="Calibri" pitchFamily="34" charset="0"/>
              </a:rPr>
              <a:t>х</a:t>
            </a:r>
            <a:r>
              <a:rPr lang="ru-RU" sz="2800" dirty="0" smtClean="0">
                <a:latin typeface="Calibri" pitchFamily="34" charset="0"/>
              </a:rPr>
              <a:t>олодное – жаркое</a:t>
            </a:r>
          </a:p>
          <a:p>
            <a:r>
              <a:rPr lang="ru-RU" sz="2800" dirty="0" smtClean="0">
                <a:latin typeface="Calibri" pitchFamily="34" charset="0"/>
              </a:rPr>
              <a:t>д</a:t>
            </a:r>
            <a:r>
              <a:rPr lang="ru-RU" sz="2800" dirty="0" smtClean="0">
                <a:latin typeface="Calibri" pitchFamily="34" charset="0"/>
              </a:rPr>
              <a:t>ождливое – сухое</a:t>
            </a:r>
          </a:p>
          <a:p>
            <a:r>
              <a:rPr lang="ru-RU" sz="2800" dirty="0" smtClean="0">
                <a:latin typeface="Calibri" pitchFamily="34" charset="0"/>
              </a:rPr>
              <a:t>с</a:t>
            </a:r>
            <a:r>
              <a:rPr lang="ru-RU" sz="2800" dirty="0" smtClean="0">
                <a:latin typeface="Calibri" pitchFamily="34" charset="0"/>
              </a:rPr>
              <a:t>еверное – южное</a:t>
            </a:r>
          </a:p>
          <a:p>
            <a:r>
              <a:rPr lang="ru-RU" sz="2800" dirty="0" smtClean="0">
                <a:latin typeface="Calibri" pitchFamily="34" charset="0"/>
              </a:rPr>
              <a:t>в</a:t>
            </a:r>
            <a:r>
              <a:rPr lang="ru-RU" sz="2800" dirty="0" smtClean="0">
                <a:latin typeface="Calibri" pitchFamily="34" charset="0"/>
              </a:rPr>
              <a:t>еселое – скучное</a:t>
            </a:r>
          </a:p>
          <a:p>
            <a:r>
              <a:rPr lang="ru-RU" sz="2800" dirty="0" smtClean="0">
                <a:latin typeface="Calibri" pitchFamily="34" charset="0"/>
              </a:rPr>
              <a:t>в</a:t>
            </a:r>
            <a:r>
              <a:rPr lang="ru-RU" sz="2800" dirty="0" smtClean="0">
                <a:latin typeface="Calibri" pitchFamily="34" charset="0"/>
              </a:rPr>
              <a:t>споминают – забывают</a:t>
            </a:r>
          </a:p>
          <a:p>
            <a:r>
              <a:rPr lang="ru-RU" sz="2800" dirty="0" smtClean="0">
                <a:latin typeface="Calibri" pitchFamily="34" charset="0"/>
              </a:rPr>
              <a:t>в</a:t>
            </a:r>
            <a:r>
              <a:rPr lang="ru-RU" sz="2800" dirty="0" smtClean="0">
                <a:latin typeface="Calibri" pitchFamily="34" charset="0"/>
              </a:rPr>
              <a:t>стречают - провожают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Составь предложения по картинкам</a:t>
            </a:r>
            <a:endParaRPr lang="ru-RU" dirty="0"/>
          </a:p>
        </p:txBody>
      </p:sp>
      <p:pic>
        <p:nvPicPr>
          <p:cNvPr id="4" name="Рисунок 3" descr="https://img.labirint.ru/rcimg/4f420edeba71109e8804e8eb5ee4afca/1920x1080/comments_pic/1108/07labgi0l1298376592.jpg?12983765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35283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.depositphotos.com/1005091/4948/v/950/depositphotos_49480073-stock-illustration-summer-theme-with-children-play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3123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</a:rPr>
              <a:t>Составь </a:t>
            </a:r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</a:rPr>
              <a:t>рассказ </a:t>
            </a:r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</a:rPr>
              <a:t>по </a:t>
            </a:r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</a:rPr>
              <a:t>картинке</a:t>
            </a:r>
            <a:endParaRPr lang="ru-RU" dirty="0"/>
          </a:p>
        </p:txBody>
      </p:sp>
      <p:pic>
        <p:nvPicPr>
          <p:cNvPr id="3" name="Рисунок 2" descr="https://www.ejin.ru/wp-content/uploads/2019/01/orig-2-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4168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Назови, что изображено на фотографиях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ru.yandex.net/i?id=a5935c5f71a33d097dfcccfeb13ffade&amp;n=33&amp;w=188&amp;h=2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88840"/>
            <a:ext cx="15121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060848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060848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4365104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Зима, весна, лето, осень – что это?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0fb/00048152-a2e464eb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810039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Спасибо!   Молодцы!</a:t>
            </a:r>
            <a:endParaRPr lang="ru-RU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" name="Рисунок 2" descr="https://im0-tub-ru.yandex.net/i?id=3fac3f224d6931d254a7eec112d1e6db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28803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Что изменилось?</a:t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(порядок)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ru.yandex.net/i?id=a5935c5f71a33d097dfcccfeb13ffade&amp;n=33&amp;w=188&amp;h=2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15121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772816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24d/0005326c-782c890e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560840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Гном «Что?» к вам шагает и загадку предлагает:</a:t>
            </a:r>
            <a:endParaRPr lang="ru-RU" dirty="0"/>
          </a:p>
        </p:txBody>
      </p:sp>
      <p:pic>
        <p:nvPicPr>
          <p:cNvPr id="3" name="Рисунок 2" descr="https://www.colourbox.com/preview/7449363-gno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448272" cy="39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24544" y="1706949"/>
            <a:ext cx="99360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Песен полон лес и крика,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Брызжет соком земляника,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Дети плещутся в реке,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Пляшут пчелки на цветке.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Как зовется время это?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Угадать нетрудно - 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Подберите родственные слова к слову «лето»</a:t>
            </a:r>
            <a:endParaRPr lang="ru-RU" dirty="0">
              <a:effectLst/>
            </a:endParaRPr>
          </a:p>
        </p:txBody>
      </p:sp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lipartbest.com/cliparts/LTK/7p5/LTK7p56G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24944"/>
            <a:ext cx="1512055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84168" y="386104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</a:t>
            </a:r>
            <a:r>
              <a:rPr lang="ru-RU" sz="2400" dirty="0" smtClean="0"/>
              <a:t>етний (-</a:t>
            </a:r>
            <a:r>
              <a:rPr lang="ru-RU" sz="2400" dirty="0" err="1" smtClean="0"/>
              <a:t>яя</a:t>
            </a:r>
            <a:r>
              <a:rPr lang="ru-RU" sz="2400" dirty="0" smtClean="0"/>
              <a:t>, -ее)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Calibri" pitchFamily="34" charset="0"/>
              </a:rPr>
              <a:t>О чем можно сказать летний       (-</a:t>
            </a:r>
            <a:r>
              <a:rPr lang="ru-RU" sz="4400" dirty="0" err="1" smtClean="0">
                <a:solidFill>
                  <a:schemeClr val="tx1"/>
                </a:solidFill>
                <a:latin typeface="Calibri" pitchFamily="34" charset="0"/>
              </a:rPr>
              <a:t>яя</a:t>
            </a:r>
            <a:r>
              <a:rPr lang="ru-RU" sz="4400" dirty="0" smtClean="0">
                <a:solidFill>
                  <a:schemeClr val="tx1"/>
                </a:solidFill>
                <a:latin typeface="Calibri" pitchFamily="34" charset="0"/>
              </a:rPr>
              <a:t>, -ее, -</a:t>
            </a:r>
            <a:r>
              <a:rPr lang="ru-RU" sz="4400" dirty="0" err="1" smtClean="0">
                <a:solidFill>
                  <a:schemeClr val="tx1"/>
                </a:solidFill>
                <a:latin typeface="Calibri" pitchFamily="34" charset="0"/>
              </a:rPr>
              <a:t>ие</a:t>
            </a:r>
            <a:r>
              <a:rPr lang="ru-RU" sz="4400" dirty="0" smtClean="0">
                <a:solidFill>
                  <a:schemeClr val="tx1"/>
                </a:solidFill>
                <a:latin typeface="Calibri" pitchFamily="34" charset="0"/>
              </a:rPr>
              <a:t>)?</a:t>
            </a:r>
            <a:endParaRPr lang="ru-RU" dirty="0"/>
          </a:p>
        </p:txBody>
      </p:sp>
      <p:pic>
        <p:nvPicPr>
          <p:cNvPr id="3" name="Рисунок 2" descr="https://avatars.mds.yandex.net/get-pdb/1707672/a7c0970b-37a0-458e-aab6-cc49e73aa82f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.ytimg.com/vi/Eohf7E45ZQU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hotocentra.ru/images/main77/771480_ma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365104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2c7da160f9e9c9eed5eeff70f864f926&amp;n=33&amp;w=338&amp;h=2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772816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19672" y="378904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</a:t>
            </a:r>
            <a:r>
              <a:rPr lang="ru-RU" sz="2400" dirty="0" smtClean="0"/>
              <a:t>етнее утро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3717032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</a:t>
            </a:r>
            <a:r>
              <a:rPr lang="ru-RU" sz="2400" dirty="0" smtClean="0"/>
              <a:t>етний  день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609329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</a:t>
            </a:r>
            <a:r>
              <a:rPr lang="ru-RU" sz="2400" dirty="0" smtClean="0"/>
              <a:t>етний  вечер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6165304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</a:t>
            </a:r>
            <a:r>
              <a:rPr lang="ru-RU" sz="2400" dirty="0" smtClean="0"/>
              <a:t>етняя  ночь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370139/dd86920e-cd72-467c-85ea-b170ff02fff8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89040"/>
            <a:ext cx="2376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04248" y="5589240"/>
            <a:ext cx="88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дождь </a:t>
            </a:r>
            <a:endParaRPr lang="ru-RU" dirty="0"/>
          </a:p>
        </p:txBody>
      </p:sp>
      <p:pic>
        <p:nvPicPr>
          <p:cNvPr id="4" name="Рисунок 3" descr="https://avatars.mds.yandex.net/get-pdb/934567/463ee421-51ab-46db-8875-3e5d4a205be9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26642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881477/5292367f-dcea-4624-a898-a9cafe9e22f4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20688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34244216101e5ce970df4fe3f967327f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692696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avdisk.ru/uploads/images/v/e/t/vetero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620688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63688" y="2852936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небо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2780928"/>
            <a:ext cx="938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солнце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2780928"/>
            <a:ext cx="791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ветер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566124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туман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motivation.ru/wp-content/uploads/2020/02/pp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48680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pinimg.com/736x/f0/71/d3/f071d31612be48d350c37f7cad627e92--weather-seasons-four-seaso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vatars.mds.yandex.net/get-pdb/2510071/7aed281e-4f36-4647-81ba-1fd4e8363a57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20688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2004852/985bff42-5a94-42eb-83cc-6738bf920c5a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933056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38069/d2c9c145-5fd8-48e6-972a-36d94bdf4cb3/s1200?webp=fal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05064"/>
            <a:ext cx="24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948264" y="5949280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сад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2564904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гроза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780928"/>
            <a:ext cx="95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дерево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2852936"/>
            <a:ext cx="833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цветы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6021288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лес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</TotalTime>
  <Words>258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Лексическая тема           «Времена года» - лето</vt:lpstr>
      <vt:lpstr>Назови, что изображено на фотографиях</vt:lpstr>
      <vt:lpstr>Что изменилось? (порядок)</vt:lpstr>
      <vt:lpstr>Слайд 4</vt:lpstr>
      <vt:lpstr>Гном «Что?» к вам шагает и загадку предлагает:</vt:lpstr>
      <vt:lpstr>Подберите родственные слова к слову «лето»</vt:lpstr>
      <vt:lpstr>О чем можно сказать летний       (-яя, -ее, -ие)?</vt:lpstr>
      <vt:lpstr>Слайд 8</vt:lpstr>
      <vt:lpstr>Слайд 9</vt:lpstr>
      <vt:lpstr>Слайд 10</vt:lpstr>
      <vt:lpstr>Гном «Что делает» идет и вопрос вам задает: «Что делает лето?» </vt:lpstr>
      <vt:lpstr>Слайд 12</vt:lpstr>
      <vt:lpstr>Что делают с летом?</vt:lpstr>
      <vt:lpstr>Гном «Какой» идет и вопрос свой задает: «Какое лето?»</vt:lpstr>
      <vt:lpstr>Слайд 15</vt:lpstr>
      <vt:lpstr>Слайд 16</vt:lpstr>
      <vt:lpstr>А сейчас пришел черед сыграть в игру «Наоборот»</vt:lpstr>
      <vt:lpstr>Составь предложения по картинкам</vt:lpstr>
      <vt:lpstr>Составь рассказ по картинке</vt:lpstr>
      <vt:lpstr>Слайд 20</vt:lpstr>
      <vt:lpstr>Спасибо!   Молодцы!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Лексическая тема           «Времена года» - лето</dc:title>
  <dc:creator>LocalAdmin</dc:creator>
  <cp:lastModifiedBy>LocalAdmin</cp:lastModifiedBy>
  <cp:revision>36</cp:revision>
  <dcterms:created xsi:type="dcterms:W3CDTF">2020-04-12T15:32:01Z</dcterms:created>
  <dcterms:modified xsi:type="dcterms:W3CDTF">2020-04-13T13:51:06Z</dcterms:modified>
</cp:coreProperties>
</file>