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61" r:id="rId8"/>
    <p:sldId id="265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56" autoAdjust="0"/>
  </p:normalViewPr>
  <p:slideViewPr>
    <p:cSldViewPr>
      <p:cViewPr varScale="1">
        <p:scale>
          <a:sx n="52" d="100"/>
          <a:sy n="52" d="100"/>
        </p:scale>
        <p:origin x="-25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485E9-11C2-404A-B230-C219F12C8A6F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7A5E9-B0A7-4ABF-A8A9-B25A2D530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6;&#1083;&#1103;%20&#1088;&#1072;&#1073;&#1086;&#1090;&#1099;\&#1076;&#1080;&#1076;&#1072;&#1082;&#1090;&#1080;&#1082;&#1072;\&#1080;&#1085;&#1089;&#1090;&#1088;&#1091;&#1084;&#1077;&#1085;&#1090;&#1099;%20&#1090;&#1077;&#1084;&#1073;&#1088;\&#1047;&#1072;&#1075;&#1072;&#1076;&#1086;&#1095;&#1085;&#1099;&#1077;%20&#1080;&#1085;&#1089;&#1090;&#1088;&#1091;&#1084;&#1077;&#1085;&#1090;&#1099;\&#1088;&#1072;&#1079;&#1085;&#1099;&#1077;%20&#1080;&#1085;&#1089;&#1090;&#1088;&#1091;&#1084;&#1077;&#1085;&#1090;&#1099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8;&#1072;&#1085;&#1103;\&#1052;&#1091;&#1079;.%20&#1076;&#1080;&#1076;.%20&#1080;&#1075;&#1088;&#1099;\&#1093;&#1074;&#1091;&#1095;&#1072;&#1085;&#1080;&#1077;%20&#1084;&#1091;&#1079;.%20&#1080;&#1085;&#1089;&#1090;&#1088;&#1091;&#1084;&#1077;&#1085;&#1090;&#1086;&#1074;\33%20-%20&#1084;&#1077;&#1090;&#1072;&#1083;&#1083;&#1086;&#1092;&#1086;&#1085;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31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6.wav"/><Relationship Id="rId7" Type="http://schemas.openxmlformats.org/officeDocument/2006/relationships/image" Target="../media/image35.png"/><Relationship Id="rId2" Type="http://schemas.microsoft.com/office/2007/relationships/media" Target="../media/media6.wav"/><Relationship Id="rId1" Type="http://schemas.openxmlformats.org/officeDocument/2006/relationships/audio" Target="file:///E:\&#1058;&#1072;&#1085;&#1103;\&#1050;&#1086;&#1084;&#1087;&#1100;&#1102;&#1090;&#1077;&#1088;\&#1047;&#1074;&#1091;&#1082;&#1086;&#1074;&#1099;&#1077;%20&#1092;&#1072;&#1081;&#1083;&#1099;%20&#1087;&#1088;&#1077;&#1079;&#1077;&#1085;&#1090;&#1072;&#1094;&#1080;&#1080;\&#1072;&#1087;&#1087;&#1083;&#1086;&#1076;&#1080;&#1089;&#1084;&#1077;&#1085;&#1090;.mp3" TargetMode="External"/><Relationship Id="rId6" Type="http://schemas.openxmlformats.org/officeDocument/2006/relationships/image" Target="../media/image34.gif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76;&#1083;&#1103;%20&#1088;&#1072;&#1073;&#1086;&#1090;&#1099;\&#1076;&#1080;&#1076;&#1072;&#1082;&#1090;&#1080;&#1082;&#1072;\&#1080;&#1085;&#1089;&#1090;&#1088;&#1091;&#1084;&#1077;&#1085;&#1090;&#1099;%20&#1090;&#1077;&#1084;&#1073;&#1088;\&#1047;&#1072;&#1075;&#1072;&#1076;&#1086;&#1095;&#1085;&#1099;&#1077;%20&#1080;&#1085;&#1089;&#1090;&#1088;&#1091;&#1084;&#1077;&#1085;&#1090;&#1099;\&#1073;&#1072;&#1083;&#1072;&#1083;&#1072;&#1081;&#1082;&#1072;-&#1050;&#1072;&#1084;&#1072;&#1088;&#1080;&#1085;&#1089;&#1082;&#1072;&#1103;.mp3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75656" y="2492896"/>
            <a:ext cx="6176243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Музыкально-дидактическая игра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3573016"/>
            <a:ext cx="477117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Загадочные инструменты</a:t>
            </a:r>
            <a:endParaRPr lang="ru-RU" sz="32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8460" y="4509120"/>
            <a:ext cx="8767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Загадочные инструменты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" name="разные инстру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AE2FD"/>
              </a:clrFrom>
              <a:clrTo>
                <a:srgbClr val="CAE2FD">
                  <a:alpha val="0"/>
                </a:srgbClr>
              </a:clrTo>
            </a:clrChange>
          </a:blip>
          <a:srcRect l="11298" t="10026" r="7301" b="7300"/>
          <a:stretch>
            <a:fillRect/>
          </a:stretch>
        </p:blipFill>
        <p:spPr>
          <a:xfrm>
            <a:off x="2195736" y="908720"/>
            <a:ext cx="4608512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4" name="Рисунок 3" descr="1279180050_zakhvachennyjj-kadr-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FC11"/>
              </a:clrFrom>
              <a:clrTo>
                <a:srgbClr val="00FC11">
                  <a:alpha val="0"/>
                </a:srgbClr>
              </a:clrTo>
            </a:clrChange>
          </a:blip>
          <a:srcRect b="10859"/>
          <a:stretch>
            <a:fillRect/>
          </a:stretch>
        </p:blipFill>
        <p:spPr>
          <a:xfrm>
            <a:off x="0" y="-603448"/>
            <a:ext cx="9144000" cy="674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9712" y="2060848"/>
            <a:ext cx="5760640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лесу вырезана, </a:t>
            </a:r>
          </a:p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гладко вытеснена,</a:t>
            </a:r>
          </a:p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Поет-заливается, </a:t>
            </a:r>
          </a:p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называется?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крип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1"/>
            <a:ext cx="9144000" cy="7029522"/>
          </a:xfrm>
          <a:prstGeom prst="rect">
            <a:avLst/>
          </a:prstGeom>
        </p:spPr>
      </p:pic>
      <p:pic>
        <p:nvPicPr>
          <p:cNvPr id="4" name="Рисунок 3" descr="скрипка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404664"/>
            <a:ext cx="5976664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3" name="Рисунок 2" descr="кузнечик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730"/>
          <a:stretch>
            <a:fillRect/>
          </a:stretch>
        </p:blipFill>
        <p:spPr>
          <a:xfrm>
            <a:off x="3995936" y="404664"/>
            <a:ext cx="3641213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3" name="Рисунок 2" descr="317945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0"/>
            <a:ext cx="1855256" cy="21361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5616" y="2348880"/>
            <a:ext cx="6552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Отпускаем молоточки,</a:t>
            </a:r>
            <a:b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 железные листочки</a:t>
            </a:r>
            <a:b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летит весёлый звон.</a:t>
            </a:r>
            <a:b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4000" b="1" spc="300" dirty="0" smtClean="0">
                <a:ln w="19050" cmpd="sng">
                  <a:solidFill>
                    <a:srgbClr val="92D05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Что звенит?</a:t>
            </a:r>
            <a:endParaRPr lang="ru-RU" sz="4000" b="1" spc="300" dirty="0">
              <a:ln w="19050" cmpd="sng">
                <a:solidFill>
                  <a:srgbClr val="92D05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металлоф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633416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AE2FD"/>
              </a:clrFrom>
              <a:clrTo>
                <a:srgbClr val="CAE2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AE2FD"/>
              </a:clrFrom>
              <a:clrTo>
                <a:srgbClr val="CAE2FD">
                  <a:alpha val="0"/>
                </a:srgbClr>
              </a:clrTo>
            </a:clrChange>
          </a:blip>
          <a:srcRect l="6611" t="8264" r="7451" b="7450"/>
          <a:stretch>
            <a:fillRect/>
          </a:stretch>
        </p:blipFill>
        <p:spPr>
          <a:xfrm rot="2541344">
            <a:off x="1907704" y="980728"/>
            <a:ext cx="4845715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459432"/>
            <a:ext cx="9518516" cy="7317432"/>
          </a:xfrm>
          <a:prstGeom prst="rect">
            <a:avLst/>
          </a:prstGeom>
        </p:spPr>
      </p:pic>
      <p:pic>
        <p:nvPicPr>
          <p:cNvPr id="3" name="Рисунок 2" descr="Fotolia_4364856_M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FF4FA"/>
              </a:clrFrom>
              <a:clrTo>
                <a:srgbClr val="EFF4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688" y="1124744"/>
            <a:ext cx="6585380" cy="4377272"/>
          </a:xfrm>
          <a:prstGeom prst="rect">
            <a:avLst/>
          </a:prstGeom>
        </p:spPr>
      </p:pic>
      <p:pic>
        <p:nvPicPr>
          <p:cNvPr id="4" name="33 - металло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3" name="Рисунок 2" descr="коти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4009914"/>
            <a:ext cx="2471265" cy="28480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79712" y="1844824"/>
            <a:ext cx="5400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Очень весело поет,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дуете в нее.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 все на ней играете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сразу отгадаете.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дудоч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000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96754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520"/>
          </a:xfrm>
          <a:prstGeom prst="rect">
            <a:avLst/>
          </a:prstGeom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AE2FD"/>
              </a:clrFrom>
              <a:clrTo>
                <a:srgbClr val="CAE2FD">
                  <a:alpha val="0"/>
                </a:srgbClr>
              </a:clrTo>
            </a:clrChange>
          </a:blip>
          <a:srcRect l="14604" t="9081" r="7555" b="6028"/>
          <a:stretch>
            <a:fillRect/>
          </a:stretch>
        </p:blipFill>
        <p:spPr>
          <a:xfrm rot="1635853">
            <a:off x="2411760" y="692696"/>
            <a:ext cx="5184576" cy="565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1"/>
            <a:ext cx="9144000" cy="694376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699792" y="1916832"/>
            <a:ext cx="3600400" cy="324036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19872" y="2348880"/>
            <a:ext cx="2376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Инструменты Вам сыграют 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загадку загадают:</a:t>
            </a:r>
            <a:b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endParaRPr lang="ru-RU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Чей же это голосок ?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скорей, дружок! 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3" name="Рисунок 2" descr="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124744"/>
            <a:ext cx="5448436" cy="4834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315416"/>
            <a:ext cx="9144000" cy="7173416"/>
          </a:xfrm>
          <a:prstGeom prst="rect">
            <a:avLst/>
          </a:prstGeom>
        </p:spPr>
      </p:pic>
      <p:pic>
        <p:nvPicPr>
          <p:cNvPr id="3" name="Рисунок 2" descr="c202b65fdd6d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2708920"/>
            <a:ext cx="3816424" cy="3816424"/>
          </a:xfrm>
          <a:prstGeom prst="rect">
            <a:avLst/>
          </a:prstGeom>
        </p:spPr>
      </p:pic>
      <p:pic>
        <p:nvPicPr>
          <p:cNvPr id="4" name="апплодисм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61555" y="476672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6416" y="71734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70295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2060848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 нее вся душа на распашку,</a:t>
            </a:r>
          </a:p>
          <a:p>
            <a:r>
              <a:rPr lang="ru-RU" sz="4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хоть пуговки есть – не рубашка,</a:t>
            </a:r>
          </a:p>
          <a:p>
            <a:r>
              <a:rPr lang="ru-RU" sz="4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индюшка, а надувается,</a:t>
            </a:r>
          </a:p>
          <a:p>
            <a:r>
              <a:rPr lang="ru-RU" sz="4000" b="1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не птица, а заливается. </a:t>
            </a:r>
            <a:endParaRPr lang="ru-RU" sz="4000" b="1" dirty="0">
              <a:ln w="28575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бая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6" name="Рисунок 5" descr="бая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"/>
          <a:stretch>
            <a:fillRect/>
          </a:stretch>
        </p:blipFill>
        <p:spPr>
          <a:xfrm>
            <a:off x="1547664" y="1257300"/>
            <a:ext cx="6099006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4" name="Рисунок 3" descr="maslenic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236220"/>
            <a:ext cx="7122368" cy="5968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9468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1484784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28575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стою на трех ногах,</a:t>
            </a:r>
          </a:p>
          <a:p>
            <a:pPr algn="ctr"/>
            <a:r>
              <a:rPr lang="ru-RU" sz="4000" b="1" dirty="0" smtClean="0">
                <a:ln w="28575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Ноги в черных сапогах.</a:t>
            </a:r>
          </a:p>
          <a:p>
            <a:pPr algn="ctr"/>
            <a:r>
              <a:rPr lang="ru-RU" sz="4000" b="1" dirty="0" smtClean="0">
                <a:ln w="28575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Зубы белые, педаль.</a:t>
            </a:r>
          </a:p>
          <a:p>
            <a:pPr algn="ctr"/>
            <a:r>
              <a:rPr lang="ru-RU" sz="4000" b="1" dirty="0" smtClean="0">
                <a:ln w="28575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зовут меня?..</a:t>
            </a:r>
            <a:endParaRPr lang="ru-RU" sz="4000" b="1" dirty="0">
              <a:ln w="28575">
                <a:solidFill>
                  <a:srgbClr val="00B05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ояль Рахманинов Итальянская поль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30.184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99968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AE2FD"/>
              </a:clrFrom>
              <a:clrTo>
                <a:srgbClr val="CAE2FD">
                  <a:alpha val="0"/>
                </a:srgbClr>
              </a:clrTo>
            </a:clrChange>
          </a:blip>
          <a:srcRect l="11992" t="11992" r="8060" b="8060"/>
          <a:stretch>
            <a:fillRect/>
          </a:stretch>
        </p:blipFill>
        <p:spPr>
          <a:xfrm>
            <a:off x="2195736" y="1817440"/>
            <a:ext cx="5040560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5760"/>
            <a:ext cx="9144000" cy="7029520"/>
          </a:xfrm>
          <a:prstGeom prst="rect">
            <a:avLst/>
          </a:prstGeom>
        </p:spPr>
      </p:pic>
      <p:pic>
        <p:nvPicPr>
          <p:cNvPr id="3" name="Рисунок 2" descr="зв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8536"/>
            <a:ext cx="9144000" cy="590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71520"/>
            <a:ext cx="9144000" cy="70295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692696"/>
            <a:ext cx="7848872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Три струны, а звук какой!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переливами, живой.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Узнаю его в момент –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Самый русский инструмент.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балалайка-Камарин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103</Words>
  <Application>Microsoft Office PowerPoint</Application>
  <PresentationFormat>Экран (4:3)</PresentationFormat>
  <Paragraphs>26</Paragraphs>
  <Slides>21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Надежда</cp:lastModifiedBy>
  <cp:revision>3</cp:revision>
  <dcterms:created xsi:type="dcterms:W3CDTF">2015-10-16T17:46:26Z</dcterms:created>
  <dcterms:modified xsi:type="dcterms:W3CDTF">2020-04-04T03:29:12Z</dcterms:modified>
</cp:coreProperties>
</file>