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8" r:id="rId2"/>
    <p:sldId id="257" r:id="rId3"/>
    <p:sldId id="258" r:id="rId4"/>
    <p:sldId id="261" r:id="rId5"/>
    <p:sldId id="265" r:id="rId6"/>
    <p:sldId id="263" r:id="rId7"/>
    <p:sldId id="259" r:id="rId8"/>
    <p:sldId id="260" r:id="rId9"/>
    <p:sldId id="269" r:id="rId10"/>
    <p:sldId id="270" r:id="rId11"/>
    <p:sldId id="271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4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6D2EA-E399-4F75-991B-41849403D8CE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AA4E-91C6-45B4-A3B9-236B6C5253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32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AFDE7-5B35-46E4-A149-3C16B7E17E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45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756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429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035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559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707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19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155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772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34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518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F3F8B-3496-49CE-9C90-2C913EE9AE80}" type="datetimeFigureOut">
              <a:rPr lang="ru-RU" smtClean="0"/>
              <a:t>31.03.2022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59156-F0C8-4718-B0BE-AE88CDC07F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357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3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6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дежда\Desktop\все для презентаций\фоны картинки\сюжетные фоны\музыка 1\_23-2147498345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43" y="-171400"/>
            <a:ext cx="9392143" cy="705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35042" y="207280"/>
            <a:ext cx="8964488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143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МБДОУ-детский сад № </a:t>
            </a:r>
            <a:r>
              <a:rPr lang="ru-RU" sz="2800" b="1" dirty="0" smtClean="0">
                <a:ln w="1143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   г</a:t>
            </a:r>
            <a:r>
              <a:rPr lang="ru-RU" sz="2800" b="1" dirty="0">
                <a:ln w="1143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smtClean="0">
                <a:ln w="1143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Екатеринбурга представляет   проект</a:t>
            </a:r>
            <a:endParaRPr lang="ru-RU" sz="2800" b="1" dirty="0">
              <a:ln w="1143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dirty="0">
              <a:ln w="11430"/>
              <a:solidFill>
                <a:srgbClr val="007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401" y="1768724"/>
            <a:ext cx="7061870" cy="92333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«ФЕСТИВАЛЬ СКАЗОК»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1030" name="Picture 6" descr="C:\Users\Надежда\Desktop\0_112e43_114fae53_XL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025595"/>
            <a:ext cx="4122916" cy="365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Надежда\Desktop\20382364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289" y="4790982"/>
            <a:ext cx="1106286" cy="181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Надежда\Desktop\28347_html_m6861b82a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26" y="3291010"/>
            <a:ext cx="1691680" cy="26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Надежда\Desktop\17983103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5776" y="5178859"/>
            <a:ext cx="1152128" cy="150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Надежда\Desktop\582185322[1]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385520"/>
            <a:ext cx="936625" cy="103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Надежда\Desktop\109820109_7A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93" y="4005064"/>
            <a:ext cx="1277215" cy="190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Надежда\Desktop\d568f542dbadcf6f0b1d632931bb7d7a[1]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12" y="4701934"/>
            <a:ext cx="2312328" cy="173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Надежда\Desktop\022[1]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143" y="1"/>
            <a:ext cx="9426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97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11"/>
            <a:ext cx="9143999" cy="6931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078993" cy="32476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104486"/>
            <a:ext cx="4255202" cy="31301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263" y="120899"/>
            <a:ext cx="4095785" cy="31136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3439540"/>
            <a:ext cx="4204621" cy="321350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078993" cy="32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44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11"/>
            <a:ext cx="9143999" cy="6931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078993" cy="3247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120899"/>
            <a:ext cx="4204621" cy="31136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120899"/>
            <a:ext cx="4087163" cy="31136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185455" cy="32476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3" y="3450035"/>
            <a:ext cx="4204621" cy="325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708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9847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5116" y="331076"/>
            <a:ext cx="6661760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B050"/>
                </a:solidFill>
              </a:rPr>
              <a:t>Сказка о глупом мышонке</a:t>
            </a:r>
            <a:endParaRPr lang="ru-RU" sz="4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902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92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59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9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0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добрый город\фоны\9b5f28f249b60412a4cf9cbc7cf8af4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C:\Users\Надежда\Desktop\12396161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0011" y="-1300698"/>
            <a:ext cx="7433187" cy="945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Надежда\Desktop\лена аттестация\Для презентации на аттестацию\2. проекты\DSC_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019"/>
            <a:ext cx="9144000" cy="72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5116" y="331076"/>
            <a:ext cx="5849743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C000"/>
                </a:solidFill>
              </a:rPr>
              <a:t>Сказка «Заячьи слезы»</a:t>
            </a:r>
            <a:endParaRPr lang="ru-RU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21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11"/>
            <a:ext cx="9143999" cy="69315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94" y="104337"/>
            <a:ext cx="4079871" cy="30509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26" y="66839"/>
            <a:ext cx="4307634" cy="32765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74" y="3483759"/>
            <a:ext cx="4174106" cy="30509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294" y="3333140"/>
            <a:ext cx="4079871" cy="341727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5470" y="-73511"/>
            <a:ext cx="4645759" cy="76944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FFFF00"/>
                </a:solidFill>
              </a:rPr>
              <a:t>Сказка «Теремок»</a:t>
            </a:r>
            <a:endParaRPr lang="ru-RU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59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11"/>
            <a:ext cx="9143999" cy="6931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078993" cy="324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69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320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3511"/>
            <a:ext cx="9143999" cy="6931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078993" cy="3247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0"/>
            <a:ext cx="4255202" cy="31846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-1"/>
            <a:ext cx="4078993" cy="3074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4" y="3392244"/>
            <a:ext cx="4255202" cy="33081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55" y="3342290"/>
            <a:ext cx="4078993" cy="331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498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</TotalTime>
  <Words>27</Words>
  <Application>Microsoft Office PowerPoint</Application>
  <PresentationFormat>Экран (4:3)</PresentationFormat>
  <Paragraphs>6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Надежда</dc:creator>
  <cp:lastModifiedBy>Надежда</cp:lastModifiedBy>
  <cp:revision>8</cp:revision>
  <dcterms:created xsi:type="dcterms:W3CDTF">2022-03-31T07:36:45Z</dcterms:created>
  <dcterms:modified xsi:type="dcterms:W3CDTF">2022-03-31T09:08:44Z</dcterms:modified>
</cp:coreProperties>
</file>