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6192"/>
    <a:srgbClr val="0C72AA"/>
    <a:srgbClr val="0987CD"/>
    <a:srgbClr val="027FD4"/>
    <a:srgbClr val="19A1FD"/>
    <a:srgbClr val="006CCE"/>
    <a:srgbClr val="02B9CC"/>
    <a:srgbClr val="0089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715" autoAdjust="0"/>
  </p:normalViewPr>
  <p:slideViewPr>
    <p:cSldViewPr>
      <p:cViewPr varScale="1">
        <p:scale>
          <a:sx n="116" d="100"/>
          <a:sy n="116" d="100"/>
        </p:scale>
        <p:origin x="73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E5ADA8E-0077-442C-A672-E8DE7D1FB8D5}" type="datetimeFigureOut">
              <a:rPr lang="en-US"/>
              <a:pPr>
                <a:defRPr/>
              </a:pPr>
              <a:t>5/7/2020</a:t>
            </a:fld>
            <a:endParaRPr lang="sr-Latn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r-Latn-C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r-Latn-C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40784D7-5CCD-4376-9BFC-03B54B04A12D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258641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3AF786-0B34-4FDF-B98F-79A9FE5C51D2}" type="slidenum">
              <a:rPr lang="sr-Latn-CS" smtClean="0"/>
              <a:pPr/>
              <a:t>1</a:t>
            </a:fld>
            <a:endParaRPr lang="sr-Latn-C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187700"/>
            <a:ext cx="6172200" cy="850900"/>
          </a:xfrm>
        </p:spPr>
        <p:txBody>
          <a:bodyPr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1850" y="4452938"/>
            <a:ext cx="6248400" cy="5334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8EA17-D6DB-4CF4-8882-ED34D4563662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006491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E55D7-E04B-46F6-AD23-E9BAF78F56CF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434530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0"/>
            <a:ext cx="200025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584835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6B7F8-1869-497A-AB5E-90FE3BC71B64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680459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78E36-EED2-4C54-8E24-700F4A8A8A91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46568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11065-A613-4EBE-B85F-DBC06E7DF7EF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94122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924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990600"/>
            <a:ext cx="3924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53FB5-1480-40D1-83B7-F05F56EC329A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09631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6EC8D-D383-425D-BD93-46DAF216240D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073306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E639C-7D33-4A63-ADF9-85E391ADE9C8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194086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7939D-81CA-4B24-A443-8B7C1C14BDFD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71600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E198-5CE2-4EA9-AECC-93C7B41CFEDB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81982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sr-Latn-C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DCBEA-A04E-46CF-9D11-0B9A85D3AF1C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27881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sr-Latn-C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90600"/>
            <a:ext cx="8001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761B02B-83A0-4353-A41A-913A9BCD6293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043608" y="1340768"/>
            <a:ext cx="6172200" cy="850900"/>
          </a:xfrm>
        </p:spPr>
        <p:txBody>
          <a:bodyPr/>
          <a:lstStyle/>
          <a:p>
            <a:pPr algn="ctr" eaLnBrk="1" hangingPunct="1"/>
            <a:r>
              <a:rPr lang="ru-RU" sz="9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Домашние задание 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/>
            <a:r>
              <a:rPr lang="ru-RU" dirty="0" smtClean="0"/>
              <a:t>По  физической культуре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11760" y="3573016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всех возрастов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№8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Приседания на полной стопе, вытягивание рук вперед. Приседания на носках, руки впереди. То же – руки на поясе.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2382702"/>
            <a:ext cx="4680520" cy="4259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6239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№9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Упражнения для мышц стопы: захват легких предметов (малого мяча, коробка спичек и т.п.) пальцами ног, сгибая стопу в положении сидя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780928"/>
            <a:ext cx="5753100" cy="3829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6373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№10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Ходьба по гимнастической скамейке (линиям на полу) с подбрасыванием мяча, ударами его о пол и ловлей.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3" y="2956203"/>
            <a:ext cx="4968552" cy="3311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8403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№11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Упражнения с гимнастической палкой: наклон вперед, палку горизонтально вверх, за голову, за лопатки (одним движением занести палку, удерживаемую перед собой двумя руками, за спину).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166120"/>
            <a:ext cx="3528392" cy="3431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3042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№12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Равновесие на левой (правой) ноге («ласточка»).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492896"/>
            <a:ext cx="5905500" cy="3209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0036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№13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Прыжки через скакалку на одной и обеих ногах с мягким приземлением на носки.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496" y="2492896"/>
            <a:ext cx="7272808" cy="2893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5284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№14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Из стойки на коленях </a:t>
            </a:r>
            <a:r>
              <a:rPr lang="ru-RU" dirty="0" smtClean="0"/>
              <a:t>вытянуть руки вперед и полежать минуту </a:t>
            </a:r>
            <a:r>
              <a:rPr lang="ru-RU" dirty="0"/>
              <a:t>возвращение в </a:t>
            </a:r>
            <a:r>
              <a:rPr lang="ru-RU" dirty="0" err="1"/>
              <a:t>и.п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492896"/>
            <a:ext cx="6172944" cy="4111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364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здоровы </a:t>
            </a:r>
            <a:endParaRPr lang="ru-RU" sz="4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Берегите </a:t>
            </a:r>
            <a:r>
              <a:rPr lang="ru-RU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себя и свою семью</a:t>
            </a:r>
            <a:endParaRPr lang="ru-RU" sz="4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148" r="-875" b="14060"/>
          <a:stretch/>
        </p:blipFill>
        <p:spPr>
          <a:xfrm>
            <a:off x="1475656" y="1700808"/>
            <a:ext cx="7200800" cy="37444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67890">
            <a:off x="1385369" y="3528024"/>
            <a:ext cx="1478899" cy="14788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3938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Логическое предложение 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продолжением работы на занятии являются домашние задания, которые помогут повысить объем двигательной активности детей, улучшить их физическую подготовленность, укрепить здоровье, внедрить физкультуру в быт. Общее время выполнения домашнего задания не должно превышать 15-20 минут. Чаще всего в домашние задания включаются следующие упражнения:</a:t>
            </a:r>
          </a:p>
        </p:txBody>
      </p:sp>
    </p:spTree>
    <p:extLst>
      <p:ext uri="{BB962C8B-B14F-4D97-AF65-F5344CB8AC3E}">
        <p14:creationId xmlns:p14="http://schemas.microsoft.com/office/powerpoint/2010/main" val="1623431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№1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Ходьба на месте с правильной осанкой, высоким подниманием бедер и движением рук (у зеркала).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2564904"/>
            <a:ext cx="4007346" cy="40073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51270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№2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Прыжки на месте (высота 20-30 см) с мягким приземлением.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132856"/>
            <a:ext cx="5899373" cy="3731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3404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№3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Сохранение равновесия согнутой и выпрямленной ноги.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223559"/>
            <a:ext cx="6927304" cy="4286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0145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Задание № 4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из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лежа на животе, руки согнуты в локтевых суставах и разведены в стороны, кисти – одна на другой под подбородком, ступни вместе. Поднимание головы и рук назад или в стороны; поднимание головы и рук, согнутых в локтевых суставах (локти назад, лопатки соединены); поднимание головы и туловища, руки на поясе.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3789040"/>
            <a:ext cx="640871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40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№5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из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лежа на спине, руки вдоль туловища: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поднимание головы с одновременным сгибанием ступней; попеременное поднимание ног (под разными углами), движения велосипедиста; поднимание туловища с опорой руками о пол, то же – руки на пояс.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3356991"/>
            <a:ext cx="4392488" cy="3322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1498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№6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Упражнения на расслабление рук и поочередно ног, выполняемые из </a:t>
            </a:r>
            <a:r>
              <a:rPr lang="ru-RU" dirty="0" err="1"/>
              <a:t>и.п</a:t>
            </a:r>
            <a:r>
              <a:rPr lang="ru-RU" dirty="0"/>
              <a:t>.: стоя.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636912"/>
            <a:ext cx="5931024" cy="3954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8870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№7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Упражнение из </a:t>
            </a:r>
            <a:r>
              <a:rPr lang="ru-RU" dirty="0" err="1"/>
              <a:t>и.п</a:t>
            </a:r>
            <a:r>
              <a:rPr lang="ru-RU" dirty="0"/>
              <a:t>.: стоя, руки в стороны: пяткой правой ноги прикоснуться к левому колену, зафиксировать это положение, сохраняя равновесие. То же – с закрытыми глазами.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3429000"/>
            <a:ext cx="180020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8364583"/>
      </p:ext>
    </p:extLst>
  </p:cSld>
  <p:clrMapOvr>
    <a:masterClrMapping/>
  </p:clrMapOvr>
</p:sld>
</file>

<file path=ppt/theme/theme1.xml><?xml version="1.0" encoding="utf-8"?>
<a:theme xmlns:a="http://schemas.openxmlformats.org/drawingml/2006/main" name="radical_sports_TP01090286">
  <a:themeElements>
    <a:clrScheme name="Office Theme 8">
      <a:dk1>
        <a:srgbClr val="000000"/>
      </a:dk1>
      <a:lt1>
        <a:srgbClr val="CC9900"/>
      </a:lt1>
      <a:dk2>
        <a:srgbClr val="FBBC09"/>
      </a:dk2>
      <a:lt2>
        <a:srgbClr val="666633"/>
      </a:lt2>
      <a:accent1>
        <a:srgbClr val="339933"/>
      </a:accent1>
      <a:accent2>
        <a:srgbClr val="800000"/>
      </a:accent2>
      <a:accent3>
        <a:srgbClr val="E2CAAA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Office The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CC9900"/>
        </a:lt1>
        <a:dk2>
          <a:srgbClr val="FBBC09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E2CAAA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9D0DD9F-AC3E-4122-879A-53F4B254AE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спортивных соревнований</Template>
  <TotalTime>90</TotalTime>
  <Words>440</Words>
  <Application>Microsoft Office PowerPoint</Application>
  <PresentationFormat>Экран (4:3)</PresentationFormat>
  <Paragraphs>38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Impact</vt:lpstr>
      <vt:lpstr>Times New Roman</vt:lpstr>
      <vt:lpstr>radical_sports_TP01090286</vt:lpstr>
      <vt:lpstr>Домашние задание </vt:lpstr>
      <vt:lpstr>Логическое предложение </vt:lpstr>
      <vt:lpstr>Занятие №1</vt:lpstr>
      <vt:lpstr>Занятие №2</vt:lpstr>
      <vt:lpstr>Занятие №3</vt:lpstr>
      <vt:lpstr>Задание № 4</vt:lpstr>
      <vt:lpstr>Задание №5</vt:lpstr>
      <vt:lpstr>Задание №6</vt:lpstr>
      <vt:lpstr>Задание №7</vt:lpstr>
      <vt:lpstr>Задание №8</vt:lpstr>
      <vt:lpstr>Задание №9</vt:lpstr>
      <vt:lpstr>Задание №10</vt:lpstr>
      <vt:lpstr>Задание №11</vt:lpstr>
      <vt:lpstr>Задание №12</vt:lpstr>
      <vt:lpstr>Задание №13</vt:lpstr>
      <vt:lpstr>Задание №14</vt:lpstr>
      <vt:lpstr>Будьте здоровы </vt:lpstr>
    </vt:vector>
  </TitlesOfParts>
  <Manager/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задание</dc:title>
  <dc:subject/>
  <dc:creator>RePack by Diakov</dc:creator>
  <cp:keywords/>
  <dc:description/>
  <cp:lastModifiedBy>RePack by Diakov</cp:lastModifiedBy>
  <cp:revision>9</cp:revision>
  <cp:lastPrinted>1601-01-01T00:00:00Z</cp:lastPrinted>
  <dcterms:created xsi:type="dcterms:W3CDTF">2020-05-04T10:37:57Z</dcterms:created>
  <dcterms:modified xsi:type="dcterms:W3CDTF">2020-05-07T04:14:14Z</dcterms:modified>
  <cp:category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TC010902861049</vt:lpwstr>
  </property>
</Properties>
</file>