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F9D08-0988-460C-BE42-8949B4082C74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7AAAF02-A911-41CB-8ABE-C5A1358EC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780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F9D08-0988-460C-BE42-8949B4082C74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7AAAF02-A911-41CB-8ABE-C5A1358EC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60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F9D08-0988-460C-BE42-8949B4082C74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7AAAF02-A911-41CB-8ABE-C5A1358EC86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6721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F9D08-0988-460C-BE42-8949B4082C74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7AAAF02-A911-41CB-8ABE-C5A1358EC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130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F9D08-0988-460C-BE42-8949B4082C74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7AAAF02-A911-41CB-8ABE-C5A1358EC86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5586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F9D08-0988-460C-BE42-8949B4082C74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7AAAF02-A911-41CB-8ABE-C5A1358EC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358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F9D08-0988-460C-BE42-8949B4082C74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AF02-A911-41CB-8ABE-C5A1358EC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277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F9D08-0988-460C-BE42-8949B4082C74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AF02-A911-41CB-8ABE-C5A1358EC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697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F9D08-0988-460C-BE42-8949B4082C74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AF02-A911-41CB-8ABE-C5A1358EC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14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F9D08-0988-460C-BE42-8949B4082C74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7AAAF02-A911-41CB-8ABE-C5A1358EC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749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F9D08-0988-460C-BE42-8949B4082C74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7AAAF02-A911-41CB-8ABE-C5A1358EC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807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F9D08-0988-460C-BE42-8949B4082C74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7AAAF02-A911-41CB-8ABE-C5A1358EC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860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F9D08-0988-460C-BE42-8949B4082C74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AF02-A911-41CB-8ABE-C5A1358EC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89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F9D08-0988-460C-BE42-8949B4082C74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AF02-A911-41CB-8ABE-C5A1358EC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403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F9D08-0988-460C-BE42-8949B4082C74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AF02-A911-41CB-8ABE-C5A1358EC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26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F9D08-0988-460C-BE42-8949B4082C74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7AAAF02-A911-41CB-8ABE-C5A1358EC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608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F9D08-0988-460C-BE42-8949B4082C74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7AAAF02-A911-41CB-8ABE-C5A1358EC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045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82555"/>
            <a:ext cx="9144000" cy="2500604"/>
          </a:xfrm>
        </p:spPr>
        <p:txBody>
          <a:bodyPr>
            <a:normAutofit fontScale="90000"/>
          </a:bodyPr>
          <a:lstStyle/>
          <a:p>
            <a:r>
              <a:rPr lang="ru-RU" sz="53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и подвижные игры</a:t>
            </a:r>
            <a:br>
              <a:rPr lang="ru-RU" sz="53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детей дошкольного возраста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388638"/>
            <a:ext cx="9144000" cy="1744824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ИГРЫ</a:t>
            </a:r>
            <a:endParaRPr lang="ru-RU" sz="6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34464" y="5617028"/>
            <a:ext cx="2090057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Ушкова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П.В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025" y="3318996"/>
            <a:ext cx="7287208" cy="344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05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7135" y="177282"/>
            <a:ext cx="8537477" cy="774440"/>
          </a:xfrm>
        </p:spPr>
        <p:txBody>
          <a:bodyPr>
            <a:normAutofit fontScale="90000"/>
          </a:bodyPr>
          <a:lstStyle/>
          <a:p>
            <a:r>
              <a:rPr lang="ru-RU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«Найди себе пару»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8212" y="1045029"/>
            <a:ext cx="10105053" cy="56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5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0849" y="485192"/>
            <a:ext cx="9843763" cy="905069"/>
          </a:xfrm>
        </p:spPr>
        <p:txBody>
          <a:bodyPr>
            <a:no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«Нас не слышно и не видно»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2898" y="1222310"/>
            <a:ext cx="9843763" cy="2687217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Водящий с завязанными глазами садится на траву (пенек). Остальные располагаются по кругу в 20 шагах. Тот из играющих, на кого укажет ведущий, начинает осторожно приближаться к водящему. Водящий, заслышав шаги или шорох, должен указать рукой направление, откуда эти звуки доносятся. Если он укажет направление верно, то сменяет водящего. Победителем окажется тот, кто сумеет приблизиться к водящему, дотронуться до плеча, а потом назвать по имени. Водящий должен по голосу узнать товарища.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способствует развитию слухового восприятия, памяти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2" y="3391678"/>
            <a:ext cx="5676122" cy="319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2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9812" y="624110"/>
            <a:ext cx="8574800" cy="1027408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«Найди флажок»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6955" y="1455577"/>
            <a:ext cx="10207657" cy="2500604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Водящий с завязанными глазами садится на траву (пенек). Остальные располагаются по кругу в 20 шагах. Тот из играющих, на кого укажет ведущий, начинает осторожно приближаться к водящему. Водящий, заслышав шаги или шорох, должен указать рукой направление, откуда эти звуки доносятся. Если он укажет направление верно, то сменяет водящего. Победителем окажется тот, кто сумеет приблизиться к водящему, дотронуться до плеча, а потом назвать по имени. Водящий должен по голосу узнать товарища.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способствует развитию слухового восприятия, памяти.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6417" y="3187751"/>
            <a:ext cx="3993502" cy="319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40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12804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«Быстрей шагай»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4155" y="1436914"/>
            <a:ext cx="9750457" cy="2967135"/>
          </a:xfrm>
        </p:spPr>
        <p:txBody>
          <a:bodyPr/>
          <a:lstStyle/>
          <a:p>
            <a:r>
              <a:rPr lang="ru-RU" dirty="0"/>
              <a:t>Играющие строятся в одну шеренгу. Спиной к играющим на другой стороне площадки стоит водящий. Водящий - педагог четко говорит: «Быстрей шагай, смотри не зевай! Стоп!» Пока он произносит эти слова, дети стараются быстрым шагом приблизиться к водящему. При команде «Стоп!» они должны замереть на месте. Тот, кто не успеет остановиться, возвращается на свое место. Произнеся команду, водящий быстро оглядывается и следит за тем, как ребята выполняют правила игры. Так играют до тех пор, пока кто – </a:t>
            </a:r>
            <a:r>
              <a:rPr lang="ru-RU" dirty="0" err="1"/>
              <a:t>нибудь</a:t>
            </a:r>
            <a:r>
              <a:rPr lang="ru-RU" dirty="0"/>
              <a:t> не «запятнает» водящего раньше, чем тот успеет оглянуться. Тот, кто осалит водящего, становится победителем. Игру можно усложнить. После того, как осалят водящего, тот бежит за детьми, стараясь кого – </a:t>
            </a:r>
            <a:r>
              <a:rPr lang="ru-RU" dirty="0" err="1"/>
              <a:t>нибудь</a:t>
            </a:r>
            <a:r>
              <a:rPr lang="ru-RU" dirty="0"/>
              <a:t> поймать.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726" y="4275116"/>
            <a:ext cx="5633313" cy="241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1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73224"/>
            <a:ext cx="8911687" cy="774441"/>
          </a:xfrm>
        </p:spPr>
        <p:txBody>
          <a:bodyPr>
            <a:normAutofit fontScale="90000"/>
          </a:bodyPr>
          <a:lstStyle/>
          <a:p>
            <a:r>
              <a:rPr lang="ru-RU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«Передай – садись»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7543" y="1147665"/>
            <a:ext cx="9937069" cy="55517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90865" y="4833257"/>
            <a:ext cx="2584580" cy="14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327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80755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«Передача мяча по кругу»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4702" y="1455576"/>
            <a:ext cx="9442547" cy="1716832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Две команды выстраиваются в затылок друг другу в два отдельных круга. Каждая команда выбирает капитана, который получает большой мяч. По сигналу капитан поднимает мяч над головой и передает его назад. Мяч переходит по кругу из рук в руки. Когда мяч дойдет до капитана, тот направляет его вперед, т.е. в обратном направлении. Выигрывает команда, у которой мяч ни разу не упадет и быстрее вернется к капитану.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804" y="3107094"/>
            <a:ext cx="6783355" cy="306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67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8747" y="624110"/>
            <a:ext cx="9605865" cy="878119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</a:t>
            </a:r>
            <a:endParaRPr lang="ru-RU" sz="4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8747" y="1479436"/>
            <a:ext cx="9097346" cy="11414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Будьте здоровы!!!</a:t>
            </a:r>
            <a:endParaRPr lang="ru-RU" sz="6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05469" y="5542384"/>
            <a:ext cx="2127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247" y="2715208"/>
            <a:ext cx="7294135" cy="27525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30220" y="5682343"/>
            <a:ext cx="9974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https://www.youtube.com/watch?v=dBWiHUVtwE0</a:t>
            </a:r>
          </a:p>
          <a:p>
            <a:r>
              <a:rPr lang="en-US" dirty="0"/>
              <a:t>https://</a:t>
            </a:r>
            <a:r>
              <a:rPr lang="en-US" dirty="0" smtClean="0"/>
              <a:t>www.youtube.com/watch?v=fZeNR-Mu_hg</a:t>
            </a:r>
            <a:endParaRPr lang="en-US" dirty="0"/>
          </a:p>
          <a:p>
            <a:r>
              <a:rPr lang="ru-RU" dirty="0"/>
              <a:t>Веселая МУЛЬТ-зарядка 2 / </a:t>
            </a:r>
            <a:r>
              <a:rPr lang="en-US" dirty="0"/>
              <a:t>Physical jerks. </a:t>
            </a:r>
            <a:r>
              <a:rPr lang="ru-RU" dirty="0" err="1"/>
              <a:t>Наше_всё</a:t>
            </a:r>
            <a:r>
              <a:rPr lang="ru-RU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6910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2609" y="577456"/>
            <a:ext cx="8911687" cy="1280890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«Не теряй равновесия»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7037" y="1418253"/>
            <a:ext cx="10487575" cy="1502229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Играющие становятся лицом друг к другу на расстоянии вытянутых рук. Стопы их сомкнуты. Подняв руки на уровень груди, каждый поочередно ударяет партнера одной или обеими ладонями. Можно уклоняться от удара, неожиданно разводя руки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сдвинется с места хотя бы одной ногой – проигрывает</a:t>
            </a:r>
            <a:r>
              <a:rPr lang="ru-RU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585" y="2817845"/>
            <a:ext cx="4982546" cy="393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6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«Кому достанется кегля»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2188" y="1530220"/>
            <a:ext cx="9675845" cy="117565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табурет ставятся кегли или булава. По обе стороны табурета в 8 – 10 шагах от него становятся двое играющих лицом друг к другу. По сигналу каждый бежит, стараясь первым схватить кеглю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155" y="2811110"/>
            <a:ext cx="609600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0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«Тик – так – тук»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6163" y="1352940"/>
            <a:ext cx="9778449" cy="1866122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говорит, обращаясь к детям: «Игра, которую мы сейчас проведем, требует внимания. Запомните и повторите слова тик – так – тук». Дети несколько раз повторяют этот ряд слов, и только после этого ведущий продолжает: «Когда я дам один свисток, дети первой команды скажут: Тик. На два свистка вторая команда скажет: Так. Тук, - скажет третья команда, услышав три свистка. Побеждает та команда, в которой участники будут меньше раз ошибаться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5" y="3111828"/>
            <a:ext cx="4130545" cy="282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«Совушка»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2939" y="1436915"/>
            <a:ext cx="10310326" cy="5131836"/>
          </a:xfrm>
        </p:spPr>
        <p:txBody>
          <a:bodyPr>
            <a:normAutofit fontScale="70000" lnSpcReduction="20000"/>
          </a:bodyPr>
          <a:lstStyle/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несколько дней до проведения игры с детьми рассматривают картинку с изображением совы, рассказывают о ее повадках. Проверяют, знают ли ребята названия насекомых, учат их имитировать движения птиц, насекомых. Детям загадывают загадки о насекомых, а затем читают и разбирают по вопросам стихотворение «Сова».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лесу темно, 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спят давно.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сова не спит,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суку сидит,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как полетит.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Ребята становятся в круг. Один из играющих выходит на середину, он будет изображать сову. Все остальные дети – жучки, паучки, бабочки, маленькие птички. По команде ведущего: «День наступает – все вокруг оживает!» - все бегают по кругу. Совушка в это время спит (стоит в середине круга). Когда же ведущий скомандует: «Ночь наступает – все замирает!» - птички, жучки останавливаются и замирают. Совушка в этот момент «вылетает на охоту». Она высматривает тех, кто шевелится или смеется, и уводит их к себе в гнездо – в середину круга. Они же становятся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совушками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при повторении игры все вместе «вылетают на охоту».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5461" y="2211355"/>
            <a:ext cx="2127379" cy="212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«Передача мяча по кругу»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9592" y="1502229"/>
            <a:ext cx="10105020" cy="2239347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Две команды выстраиваются в затылок друг другу. Выбирают капитанов, которые получают волейбольные мячи. По сигналу каждый капитан поднимает мяч над головой, передает его стоящему позади и дальше, мяч переходит из рук в руки. Когда мяч возвращается к капитану, то он поднимает его над головой. Выигрывает та команда, у которой мяч быстрее вернется к капитану.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Примечание. Вначале детей строят в общий круг и проводят игру со всеми. Когда дети усвоят все движения, их делят на команды и проводят между ними соревнования.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098" y="3663238"/>
            <a:ext cx="3796004" cy="286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4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6164" y="317241"/>
            <a:ext cx="10067730" cy="1587759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«Не перепутай» («Нос – ухо - лоб»)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9086" y="1905000"/>
            <a:ext cx="10655526" cy="1967204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объясняет участникам правила игры: при слове «нос» нужно дотронуться до носа, при слове «лоб» - до лба и т.д. Когда дети усвоят правила, будут верно называть части лица, головы, то проводится более усложненный вариант игры.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Ведущий пытается запутать детей: «Нос – нос – нос – ухо!»  Сказав «ухо», ведущий указывает пальцем на подбородок и т.д. Игра поможет закрепить детям различные части тела, лица, головы, будет воспитывать внимание, быстроту реакции.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1214" y="3571573"/>
            <a:ext cx="3911325" cy="293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5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«Узнай по голосу»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9592" y="1380931"/>
            <a:ext cx="10105020" cy="4539622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развивает внимание играющих, их слуховое восприятие, помогает познакомить и сблизить детей.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Ребята становятся в круг. В середину встает водящий, глаза у которого завязаны. Дети идут по кругу вслед за педагогом, повторяя его движения (гимнастические или танцевальные), затем останавливаются. Педагог говорит: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немножко поиграли,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в кружок мы встали.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загадку отгадай: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тебя позвал, узнай?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Педагог молча показывает на одного из играющих, который восклицает: «Узнай, кто я!» или «Назови меня». Водящий по голосу должен узнать, кто к нему обратился.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628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05274"/>
            <a:ext cx="8911687" cy="811763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«Салки в два круга»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4114" y="1017038"/>
            <a:ext cx="9610498" cy="220202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игры образуют два круга: один – внутренний, другой – внешний. Оба круга движутся в противоположных направлениях. По сигналу руководителя они останавливаются, и все игроки внутреннего круга стараются осалить игроков внешнего круга, т.е. дотронуться рукой до кого – либо раньше, чем те успеют присесть. Осаленные дети встают во внутренний круг, и игра начинается сначала. Игра заканчивается, когда во внешнем круге останется мало игроков (4 – 6).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617" y="2769636"/>
            <a:ext cx="4088364" cy="408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9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93</TotalTime>
  <Words>980</Words>
  <Application>Microsoft Office PowerPoint</Application>
  <PresentationFormat>Широкоэкранный</PresentationFormat>
  <Paragraphs>50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Times New Roman</vt:lpstr>
      <vt:lpstr>Wingdings 3</vt:lpstr>
      <vt:lpstr>Легкий дым</vt:lpstr>
      <vt:lpstr>Спортивные и подвижные игры  для детей дошкольного возраста </vt:lpstr>
      <vt:lpstr>Игра «Не теряй равновесия»</vt:lpstr>
      <vt:lpstr>Игра «Кому достанется кегля»</vt:lpstr>
      <vt:lpstr>Игра «Тик – так – тук»</vt:lpstr>
      <vt:lpstr>Игра «Совушка»</vt:lpstr>
      <vt:lpstr>Игра «Передача мяча по кругу»  </vt:lpstr>
      <vt:lpstr>Игра «Не перепутай» («Нос – ухо - лоб»)</vt:lpstr>
      <vt:lpstr>Игра «Узнай по голосу»</vt:lpstr>
      <vt:lpstr>Игра «Салки в два круга»</vt:lpstr>
      <vt:lpstr>Игра «Найди себе пару»</vt:lpstr>
      <vt:lpstr>Игра «Нас не слышно и не видно»</vt:lpstr>
      <vt:lpstr>Игра «Найди флажок»</vt:lpstr>
      <vt:lpstr>Игра «Быстрей шагай»</vt:lpstr>
      <vt:lpstr>Игра «Передай – садись»</vt:lpstr>
      <vt:lpstr>Игра «Передача мяча по кругу»</vt:lpstr>
      <vt:lpstr>Спасибо за внимание 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Спортивные и подвижные игры  для детей дошкольного возраста</dc:title>
  <dc:creator>RePack by Diakov</dc:creator>
  <cp:lastModifiedBy>RePack by Diakov</cp:lastModifiedBy>
  <cp:revision>10</cp:revision>
  <dcterms:created xsi:type="dcterms:W3CDTF">2020-04-21T03:26:29Z</dcterms:created>
  <dcterms:modified xsi:type="dcterms:W3CDTF">2020-04-21T05:00:09Z</dcterms:modified>
</cp:coreProperties>
</file>