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5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5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3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6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1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9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9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4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4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8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4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331D8-FAAD-48A7-A7AE-32BF6402FE1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A389-88AD-47CF-84A9-C7E2AE7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Надежда\Desktop\все для презентаций\фоны картинки\фоны\голубые, фиолетовые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олна 6"/>
          <p:cNvSpPr/>
          <p:nvPr/>
        </p:nvSpPr>
        <p:spPr>
          <a:xfrm>
            <a:off x="589936" y="249439"/>
            <a:ext cx="7993625" cy="168131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3174" y="520711"/>
            <a:ext cx="78903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Здоровьесберегающие</a:t>
            </a:r>
            <a:r>
              <a:rPr lang="ru-RU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технологии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группа «Непоседы»</a:t>
            </a:r>
            <a:endParaRPr lang="ru-RU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157188"/>
            <a:ext cx="5206179" cy="44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424517" y="427703"/>
            <a:ext cx="4321277" cy="855407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Самомассаж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08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424517" y="427703"/>
            <a:ext cx="4321277" cy="855407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Босохождение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87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424517" y="427703"/>
            <a:ext cx="4321277" cy="11356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Пальчиковая</a:t>
            </a:r>
          </a:p>
          <a:p>
            <a:pPr algn="ctr"/>
            <a:r>
              <a:rPr lang="ru-RU" sz="3200" dirty="0" smtClean="0"/>
              <a:t>гимнастика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868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424517" y="427703"/>
            <a:ext cx="4321277" cy="11356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«Ленивая»</a:t>
            </a:r>
          </a:p>
          <a:p>
            <a:pPr algn="ctr"/>
            <a:r>
              <a:rPr lang="ru-RU" sz="3200" dirty="0" smtClean="0"/>
              <a:t>гимнастика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094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92"/>
            <a:ext cx="9144000" cy="6733216"/>
          </a:xfrm>
          <a:prstGeom prst="rect">
            <a:avLst/>
          </a:prstGeom>
        </p:spPr>
      </p:pic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424517" y="427703"/>
            <a:ext cx="4321277" cy="11356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Артикуляционная</a:t>
            </a:r>
          </a:p>
          <a:p>
            <a:pPr algn="ctr"/>
            <a:r>
              <a:rPr lang="ru-RU" sz="3200" dirty="0" smtClean="0"/>
              <a:t>гимнастика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394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424517" y="427703"/>
            <a:ext cx="4321277" cy="11356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Утренняя зарядка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42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424517" y="427703"/>
            <a:ext cx="4321277" cy="11356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Физминутка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089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61" y="0"/>
            <a:ext cx="476373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29" y="0"/>
            <a:ext cx="4837471" cy="6858000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492478" y="5235676"/>
            <a:ext cx="3170903" cy="11356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Физкультурные занятия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433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22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4</cp:revision>
  <dcterms:created xsi:type="dcterms:W3CDTF">2022-03-16T10:01:54Z</dcterms:created>
  <dcterms:modified xsi:type="dcterms:W3CDTF">2022-03-22T09:59:34Z</dcterms:modified>
</cp:coreProperties>
</file>