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5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5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139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6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19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29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9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34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4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8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4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Надежда\Desktop\все для презентаций\фоны картинки\фоны\голубые, фиолетовые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олна 6"/>
          <p:cNvSpPr/>
          <p:nvPr/>
        </p:nvSpPr>
        <p:spPr>
          <a:xfrm>
            <a:off x="589936" y="249439"/>
            <a:ext cx="7993625" cy="168131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93174" y="520711"/>
            <a:ext cx="789038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Здоровьесберегающие</a:t>
            </a:r>
            <a:r>
              <a:rPr lang="ru-RU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технологии 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группа «Непоседы»</a:t>
            </a:r>
            <a:endParaRPr lang="ru-RU" sz="32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59" y="2157188"/>
            <a:ext cx="5206179" cy="447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424517" y="427703"/>
            <a:ext cx="4321277" cy="855407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Самомассаж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4086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855407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Босохождение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8871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Пальчиковая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681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«Ленивая»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0945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92"/>
            <a:ext cx="9144000" cy="6733216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Артикуляционная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3945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Утренняя зарядка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423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Физминутка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0890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361" y="0"/>
            <a:ext cx="476373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0"/>
            <a:ext cx="4837471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2492478" y="5235676"/>
            <a:ext cx="3170903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Физкультурные занятия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4331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22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4</cp:revision>
  <dcterms:created xsi:type="dcterms:W3CDTF">2022-03-16T10:01:54Z</dcterms:created>
  <dcterms:modified xsi:type="dcterms:W3CDTF">2022-03-22T09:59:34Z</dcterms:modified>
</cp:coreProperties>
</file>