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59" r:id="rId2"/>
    <p:sldId id="256" r:id="rId3"/>
    <p:sldId id="257" r:id="rId4"/>
    <p:sldId id="258" r:id="rId5"/>
    <p:sldId id="266" r:id="rId6"/>
    <p:sldId id="261" r:id="rId7"/>
    <p:sldId id="262" r:id="rId8"/>
    <p:sldId id="263" r:id="rId9"/>
    <p:sldId id="264" r:id="rId10"/>
    <p:sldId id="265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B7113-B864-4D07-B945-A555089BAC38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12DDE-B3D8-4CE6-9DF4-5A3E0347098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12DDE-B3D8-4CE6-9DF4-5A3E03470983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12DDE-B3D8-4CE6-9DF4-5A3E03470983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12DDE-B3D8-4CE6-9DF4-5A3E03470983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404664"/>
            <a:ext cx="7498080" cy="57606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Жизнь детского сада №186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0220305_114708.jpg"/>
          <p:cNvPicPr>
            <a:picLocks noChangeAspect="1"/>
          </p:cNvPicPr>
          <p:nvPr/>
        </p:nvPicPr>
        <p:blipFill>
          <a:blip r:embed="rId2" cstate="print"/>
          <a:srcRect b="20055"/>
          <a:stretch>
            <a:fillRect/>
          </a:stretch>
        </p:blipFill>
        <p:spPr>
          <a:xfrm>
            <a:off x="467544" y="1268760"/>
            <a:ext cx="8316665" cy="49865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12576" y="-588094"/>
            <a:ext cx="10153128" cy="7689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320"/>
            <a:ext cx="4320480" cy="778416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…развлечения,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:\10 ГРУППА\фотки\DSC_0917.JPG"/>
          <p:cNvPicPr>
            <a:picLocks noChangeAspect="1" noChangeArrowheads="1"/>
          </p:cNvPicPr>
          <p:nvPr/>
        </p:nvPicPr>
        <p:blipFill>
          <a:blip r:embed="rId2" cstate="print"/>
          <a:srcRect l="7975" r="11268"/>
          <a:stretch>
            <a:fillRect/>
          </a:stretch>
        </p:blipFill>
        <p:spPr bwMode="auto">
          <a:xfrm>
            <a:off x="4427984" y="3356992"/>
            <a:ext cx="4490046" cy="3298854"/>
          </a:xfrm>
          <a:prstGeom prst="rect">
            <a:avLst/>
          </a:prstGeom>
          <a:noFill/>
        </p:spPr>
      </p:pic>
      <p:pic>
        <p:nvPicPr>
          <p:cNvPr id="4099" name="Picture 3" descr="E:\10 ГРУППА\фотки\DSC_1600.JPG"/>
          <p:cNvPicPr>
            <a:picLocks noChangeAspect="1" noChangeArrowheads="1"/>
          </p:cNvPicPr>
          <p:nvPr/>
        </p:nvPicPr>
        <p:blipFill>
          <a:blip r:embed="rId3" cstate="print"/>
          <a:srcRect l="15350"/>
          <a:stretch>
            <a:fillRect/>
          </a:stretch>
        </p:blipFill>
        <p:spPr bwMode="auto">
          <a:xfrm>
            <a:off x="251520" y="1700808"/>
            <a:ext cx="4411765" cy="3384376"/>
          </a:xfrm>
          <a:prstGeom prst="rect">
            <a:avLst/>
          </a:prstGeom>
          <a:noFill/>
        </p:spPr>
      </p:pic>
      <p:pic>
        <p:nvPicPr>
          <p:cNvPr id="4100" name="Picture 4" descr="E:\10 ГРУППА\фотки\DSC_17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548680"/>
            <a:ext cx="4139951" cy="2716852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96552" y="-171400"/>
            <a:ext cx="10078324" cy="7344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-20220408-WA0016.jpg"/>
          <p:cNvPicPr>
            <a:picLocks noChangeAspect="1"/>
          </p:cNvPicPr>
          <p:nvPr/>
        </p:nvPicPr>
        <p:blipFill>
          <a:blip r:embed="rId3" cstate="print"/>
          <a:srcRect l="18027" r="30468"/>
          <a:stretch>
            <a:fillRect/>
          </a:stretch>
        </p:blipFill>
        <p:spPr>
          <a:xfrm>
            <a:off x="5580112" y="332656"/>
            <a:ext cx="2967033" cy="2592288"/>
          </a:xfrm>
          <a:prstGeom prst="rect">
            <a:avLst/>
          </a:prstGeom>
        </p:spPr>
      </p:pic>
      <p:pic>
        <p:nvPicPr>
          <p:cNvPr id="5" name="Рисунок 4" descr="IMG-20220408-WA0017.jpg"/>
          <p:cNvPicPr>
            <a:picLocks noChangeAspect="1"/>
          </p:cNvPicPr>
          <p:nvPr/>
        </p:nvPicPr>
        <p:blipFill>
          <a:blip r:embed="rId4" cstate="print"/>
          <a:srcRect l="10626" r="8263" b="9834"/>
          <a:stretch>
            <a:fillRect/>
          </a:stretch>
        </p:blipFill>
        <p:spPr>
          <a:xfrm>
            <a:off x="1259632" y="3147864"/>
            <a:ext cx="7416824" cy="3449488"/>
          </a:xfrm>
          <a:prstGeom prst="rect">
            <a:avLst/>
          </a:prstGeom>
        </p:spPr>
      </p:pic>
      <p:pic>
        <p:nvPicPr>
          <p:cNvPr id="6" name="Рисунок 5" descr="IMG-20220408-WA0015.jpg"/>
          <p:cNvPicPr>
            <a:picLocks noChangeAspect="1"/>
          </p:cNvPicPr>
          <p:nvPr/>
        </p:nvPicPr>
        <p:blipFill>
          <a:blip r:embed="rId5" cstate="print"/>
          <a:srcRect t="13462"/>
          <a:stretch>
            <a:fillRect/>
          </a:stretch>
        </p:blipFill>
        <p:spPr>
          <a:xfrm>
            <a:off x="539552" y="188640"/>
            <a:ext cx="4283668" cy="27773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96552" y="-171400"/>
            <a:ext cx="10078324" cy="734481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320"/>
            <a:ext cx="2808312" cy="7064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Будни..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0211209_094014.jpg"/>
          <p:cNvPicPr>
            <a:picLocks noChangeAspect="1"/>
          </p:cNvPicPr>
          <p:nvPr/>
        </p:nvPicPr>
        <p:blipFill>
          <a:blip r:embed="rId3" cstate="print"/>
          <a:srcRect b="6414"/>
          <a:stretch>
            <a:fillRect/>
          </a:stretch>
        </p:blipFill>
        <p:spPr>
          <a:xfrm>
            <a:off x="5595420" y="260648"/>
            <a:ext cx="3173895" cy="3960440"/>
          </a:xfrm>
          <a:prstGeom prst="rect">
            <a:avLst/>
          </a:prstGeom>
        </p:spPr>
      </p:pic>
      <p:pic>
        <p:nvPicPr>
          <p:cNvPr id="4" name="Рисунок 3" descr="IMG_20210319_0921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124744"/>
            <a:ext cx="4764021" cy="3573016"/>
          </a:xfrm>
          <a:prstGeom prst="rect">
            <a:avLst/>
          </a:prstGeom>
        </p:spPr>
      </p:pic>
      <p:pic>
        <p:nvPicPr>
          <p:cNvPr id="5" name="Picture 2" descr="D:\DCIM\101MSDCF\DSC05763.JPG"/>
          <p:cNvPicPr>
            <a:picLocks noChangeAspect="1" noChangeArrowheads="1"/>
          </p:cNvPicPr>
          <p:nvPr/>
        </p:nvPicPr>
        <p:blipFill>
          <a:blip r:embed="rId5" cstate="print"/>
          <a:srcRect b="9534"/>
          <a:stretch>
            <a:fillRect/>
          </a:stretch>
        </p:blipFill>
        <p:spPr bwMode="auto">
          <a:xfrm>
            <a:off x="3347864" y="4221088"/>
            <a:ext cx="4860032" cy="247312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612576" y="-459432"/>
            <a:ext cx="10173402" cy="7704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2448272" cy="6206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Будни…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53796" y="-531440"/>
            <a:ext cx="10078324" cy="7776864"/>
          </a:xfrm>
          <a:prstGeom prst="rect">
            <a:avLst/>
          </a:prstGeom>
        </p:spPr>
      </p:pic>
      <p:pic>
        <p:nvPicPr>
          <p:cNvPr id="4" name="Рисунок 3" descr="IMG_20210902_1123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645024"/>
            <a:ext cx="4032448" cy="3024336"/>
          </a:xfrm>
          <a:prstGeom prst="rect">
            <a:avLst/>
          </a:prstGeom>
        </p:spPr>
      </p:pic>
      <p:pic>
        <p:nvPicPr>
          <p:cNvPr id="5" name="Рисунок 4" descr="IMG_20210709_1144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429000"/>
            <a:ext cx="4355976" cy="3266982"/>
          </a:xfrm>
          <a:prstGeom prst="rect">
            <a:avLst/>
          </a:prstGeom>
        </p:spPr>
      </p:pic>
      <p:pic>
        <p:nvPicPr>
          <p:cNvPr id="6" name="Рисунок 5" descr="IMG_20210709_1145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88640"/>
            <a:ext cx="4379979" cy="3284984"/>
          </a:xfrm>
          <a:prstGeom prst="rect">
            <a:avLst/>
          </a:prstGeom>
        </p:spPr>
      </p:pic>
      <p:pic>
        <p:nvPicPr>
          <p:cNvPr id="7" name="Рисунок 6" descr="IMG_20210709_1047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620688"/>
            <a:ext cx="3491880" cy="2618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188640"/>
            <a:ext cx="3641608" cy="6480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…праздники,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-20220408-WA0009.jpg"/>
          <p:cNvPicPr>
            <a:picLocks noChangeAspect="1"/>
          </p:cNvPicPr>
          <p:nvPr/>
        </p:nvPicPr>
        <p:blipFill>
          <a:blip r:embed="rId3" cstate="print"/>
          <a:srcRect b="13901"/>
          <a:stretch>
            <a:fillRect/>
          </a:stretch>
        </p:blipFill>
        <p:spPr>
          <a:xfrm>
            <a:off x="4355976" y="3645024"/>
            <a:ext cx="4572000" cy="2952328"/>
          </a:xfrm>
          <a:prstGeom prst="rect">
            <a:avLst/>
          </a:prstGeom>
        </p:spPr>
      </p:pic>
      <p:pic>
        <p:nvPicPr>
          <p:cNvPr id="4" name="Рисунок 3" descr="IMG-20220408-WA00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356992"/>
            <a:ext cx="4392488" cy="2571750"/>
          </a:xfrm>
          <a:prstGeom prst="rect">
            <a:avLst/>
          </a:prstGeom>
        </p:spPr>
      </p:pic>
      <p:pic>
        <p:nvPicPr>
          <p:cNvPr id="5" name="Рисунок 4" descr="IMG-20220408-WA00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548680"/>
            <a:ext cx="4443986" cy="2499742"/>
          </a:xfrm>
          <a:prstGeom prst="rect">
            <a:avLst/>
          </a:prstGeom>
        </p:spPr>
      </p:pic>
      <p:pic>
        <p:nvPicPr>
          <p:cNvPr id="6" name="Рисунок 5" descr="IMG-20220408-WA00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6056" y="764704"/>
            <a:ext cx="3768420" cy="28263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753796" y="-531440"/>
            <a:ext cx="10078324" cy="7776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274320"/>
            <a:ext cx="3785624" cy="850424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…праздники,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20210304_093119.jpg"/>
          <p:cNvPicPr>
            <a:picLocks noChangeAspect="1"/>
          </p:cNvPicPr>
          <p:nvPr/>
        </p:nvPicPr>
        <p:blipFill>
          <a:blip r:embed="rId2" cstate="print"/>
          <a:srcRect l="12201" r="19288"/>
          <a:stretch>
            <a:fillRect/>
          </a:stretch>
        </p:blipFill>
        <p:spPr>
          <a:xfrm>
            <a:off x="238820" y="404664"/>
            <a:ext cx="4381362" cy="2880320"/>
          </a:xfrm>
          <a:prstGeom prst="rect">
            <a:avLst/>
          </a:prstGeom>
        </p:spPr>
      </p:pic>
      <p:pic>
        <p:nvPicPr>
          <p:cNvPr id="5" name="Рисунок 4" descr="IMG-20220408-WA0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556792"/>
            <a:ext cx="4128459" cy="41044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96552" y="-603448"/>
            <a:ext cx="10078324" cy="7776864"/>
          </a:xfrm>
          <a:prstGeom prst="rect">
            <a:avLst/>
          </a:prstGeom>
        </p:spPr>
      </p:pic>
      <p:pic>
        <p:nvPicPr>
          <p:cNvPr id="5122" name="Picture 2" descr="E:\10 ГРУППА\фотки\DSC_1859.JPG"/>
          <p:cNvPicPr>
            <a:picLocks noChangeAspect="1" noChangeArrowheads="1"/>
          </p:cNvPicPr>
          <p:nvPr/>
        </p:nvPicPr>
        <p:blipFill>
          <a:blip r:embed="rId5" cstate="print"/>
          <a:srcRect l="27163" t="20613" r="18500" b="6465"/>
          <a:stretch>
            <a:fillRect/>
          </a:stretch>
        </p:blipFill>
        <p:spPr bwMode="auto">
          <a:xfrm>
            <a:off x="179512" y="2924944"/>
            <a:ext cx="4968552" cy="3752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320"/>
            <a:ext cx="3168352" cy="114300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….досуги,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5" y="3861048"/>
            <a:ext cx="3922707" cy="282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1\AppData\Local\Temp\Rar$DIa2724.21039\IMG_20210319_0927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3520" y="260648"/>
            <a:ext cx="4032448" cy="3024336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C02AB6E-CD5D-4E17-A908-5E009323326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14462"/>
          <a:stretch>
            <a:fillRect/>
          </a:stretch>
        </p:blipFill>
        <p:spPr>
          <a:xfrm>
            <a:off x="683568" y="1124744"/>
            <a:ext cx="3987130" cy="25552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22DE156-8EC1-41DC-A044-351D9388D8C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91899" y="3573016"/>
            <a:ext cx="4592413" cy="30593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96552" y="-171400"/>
            <a:ext cx="10078324" cy="7344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274320"/>
            <a:ext cx="421767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….эксперименты,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101MSDCF\DSC052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861048"/>
            <a:ext cx="4932040" cy="2774273"/>
          </a:xfrm>
          <a:prstGeom prst="rect">
            <a:avLst/>
          </a:prstGeom>
          <a:noFill/>
        </p:spPr>
      </p:pic>
      <p:pic>
        <p:nvPicPr>
          <p:cNvPr id="1027" name="Picture 3" descr="F:\101MSDCF\DSC05357.JPG"/>
          <p:cNvPicPr>
            <a:picLocks noChangeAspect="1" noChangeArrowheads="1"/>
          </p:cNvPicPr>
          <p:nvPr/>
        </p:nvPicPr>
        <p:blipFill>
          <a:blip r:embed="rId3" cstate="print"/>
          <a:srcRect l="15350"/>
          <a:stretch>
            <a:fillRect/>
          </a:stretch>
        </p:blipFill>
        <p:spPr bwMode="auto">
          <a:xfrm>
            <a:off x="4538984" y="1124744"/>
            <a:ext cx="4334537" cy="2880320"/>
          </a:xfrm>
          <a:prstGeom prst="rect">
            <a:avLst/>
          </a:prstGeom>
          <a:noFill/>
        </p:spPr>
      </p:pic>
      <p:pic>
        <p:nvPicPr>
          <p:cNvPr id="5" name="Рисунок 4" descr="IMG_20210709_1102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548680"/>
            <a:ext cx="3995936" cy="2996952"/>
          </a:xfrm>
          <a:prstGeom prst="rect">
            <a:avLst/>
          </a:prstGeom>
        </p:spPr>
      </p:pic>
      <p:pic>
        <p:nvPicPr>
          <p:cNvPr id="1028" name="Picture 4" descr="C:\Users\1\AppData\Local\Temp\Rar$DIa1136.42350\IMG_20210709_1040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211706"/>
            <a:ext cx="3528392" cy="2646294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24544" y="0"/>
            <a:ext cx="10078324" cy="702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274320"/>
            <a:ext cx="443369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…эксперименты,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0210709_1042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3645024"/>
            <a:ext cx="3851920" cy="2888940"/>
          </a:xfrm>
          <a:prstGeom prst="rect">
            <a:avLst/>
          </a:prstGeom>
        </p:spPr>
      </p:pic>
      <p:pic>
        <p:nvPicPr>
          <p:cNvPr id="4" name="Рисунок 3" descr="IMG_20210709_1059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60648"/>
            <a:ext cx="4427984" cy="3320988"/>
          </a:xfrm>
          <a:prstGeom prst="rect">
            <a:avLst/>
          </a:prstGeom>
        </p:spPr>
      </p:pic>
      <p:pic>
        <p:nvPicPr>
          <p:cNvPr id="5" name="Содержимое 7" descr="Игры со льдом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196752"/>
            <a:ext cx="367240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6849"/>
          <a:stretch>
            <a:fillRect/>
          </a:stretch>
        </p:blipFill>
        <p:spPr bwMode="auto">
          <a:xfrm>
            <a:off x="251520" y="3645024"/>
            <a:ext cx="4464496" cy="2956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96552" y="-603448"/>
            <a:ext cx="10078324" cy="7776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320"/>
            <a:ext cx="4032448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…развлечения,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2DF0972-4EAE-4459-B03A-5926DF0030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188640"/>
            <a:ext cx="3672408" cy="32403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E807D76-FE63-4BBA-AF95-D92408CE54D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44824"/>
            <a:ext cx="4896544" cy="3558405"/>
          </a:xfrm>
          <a:prstGeom prst="rect">
            <a:avLst/>
          </a:prstGeom>
        </p:spPr>
      </p:pic>
      <p:pic>
        <p:nvPicPr>
          <p:cNvPr id="3074" name="Picture 2" descr="C:\Users\1\AppData\Local\Temp\Rar$DIa4372.14873\IMG-20211010-WA0047.jpg"/>
          <p:cNvPicPr>
            <a:picLocks noChangeAspect="1" noChangeArrowheads="1"/>
          </p:cNvPicPr>
          <p:nvPr/>
        </p:nvPicPr>
        <p:blipFill>
          <a:blip r:embed="rId4" cstate="print"/>
          <a:srcRect l="8263" t="10101" r="12201"/>
          <a:stretch>
            <a:fillRect/>
          </a:stretch>
        </p:blipFill>
        <p:spPr bwMode="auto">
          <a:xfrm>
            <a:off x="4860032" y="3284984"/>
            <a:ext cx="4044969" cy="3429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96552" y="0"/>
            <a:ext cx="10078324" cy="7173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102</TotalTime>
  <Words>33</Words>
  <Application>Microsoft Office PowerPoint</Application>
  <PresentationFormat>Экран (4:3)</PresentationFormat>
  <Paragraphs>13</Paragraphs>
  <Slides>11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Солнцестояние</vt:lpstr>
      <vt:lpstr>Жизнь детского сада №186</vt:lpstr>
      <vt:lpstr>Будни..</vt:lpstr>
      <vt:lpstr>Будни…</vt:lpstr>
      <vt:lpstr>…праздники,</vt:lpstr>
      <vt:lpstr>…праздники,</vt:lpstr>
      <vt:lpstr>….досуги,</vt:lpstr>
      <vt:lpstr>….эксперименты,</vt:lpstr>
      <vt:lpstr>…эксперименты,</vt:lpstr>
      <vt:lpstr>…развлечения,</vt:lpstr>
      <vt:lpstr>…развлечения,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12</cp:revision>
  <dcterms:created xsi:type="dcterms:W3CDTF">2022-04-08T08:26:28Z</dcterms:created>
  <dcterms:modified xsi:type="dcterms:W3CDTF">2022-04-08T10:19:25Z</dcterms:modified>
</cp:coreProperties>
</file>