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016" autoAdjust="0"/>
  </p:normalViewPr>
  <p:slideViewPr>
    <p:cSldViewPr snapToGrid="0">
      <p:cViewPr varScale="1">
        <p:scale>
          <a:sx n="103" d="100"/>
          <a:sy n="103" d="100"/>
        </p:scale>
        <p:origin x="15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7" y="270588"/>
            <a:ext cx="9293291" cy="458133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 ГИМНАСТИКА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 2 МЛАДШЕЙ  ГРУППЕ.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083" y="0"/>
            <a:ext cx="7469342" cy="1161046"/>
          </a:xfrm>
        </p:spPr>
        <p:txBody>
          <a:bodyPr/>
          <a:lstStyle/>
          <a:p>
            <a:r>
              <a:rPr lang="ru-RU" dirty="0"/>
              <a:t>«Маленькие поварята»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756" y="821093"/>
            <a:ext cx="967584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Поварята, поварята, очень дружные ребята.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суп они сварили, дружно ложки разложили.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гостей позвали, суп в тарелки разливали.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поварят хвалили, им спасибо говорили.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«Ложки тук-тук»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с ложками вниз. Руки через стороны вверх, постучать ложками друг о друга, сказать «тук-тук». Вернуться в и. п. Следить за движениями рук. Повторить 5 раз.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«Покажи и поиграй»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ложки у плеч. Поворот туловища, руки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показать ложки, сказать «вот», спрятать руки за спину.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и. п. То же в другую сторону. Следить за движениями рук. Дыхание произвольное. Повторить по 3 раза.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«Наклонись»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ложки у груди, руки согнуты в локтях.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и одновременно взмах ложек назад, выдох, смотреть вперед. Вернуться в и. п. Повторить 4—5 раз.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«Справа, слева»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ложки в стороны (вертикально). Присесть, коснуться земли справа (слева). Вернуться в и. п.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ложками. Дыхание произвольное. Повторить по 3 раза.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«Ложки в стороны и вниз»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руки с ложками вниз. Ложки в стороны, глубокий вдох носом. Вернуться в и. п., на выдохе произнести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вниз». Повторить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3—4 раза.</a:t>
            </a:r>
          </a:p>
        </p:txBody>
      </p:sp>
    </p:spTree>
    <p:extLst>
      <p:ext uri="{BB962C8B-B14F-4D97-AF65-F5344CB8AC3E}">
        <p14:creationId xmlns:p14="http://schemas.microsoft.com/office/powerpoint/2010/main" val="272761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930" y="0"/>
            <a:ext cx="8770776" cy="1161046"/>
          </a:xfrm>
        </p:spPr>
        <p:txBody>
          <a:bodyPr/>
          <a:lstStyle/>
          <a:p>
            <a:r>
              <a:rPr lang="ru-RU" dirty="0"/>
              <a:t>«Мы — пушистые комочки»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7787" y="1380930"/>
            <a:ext cx="99184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— пушистые комочки, мамины сынки и дочки,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цыплятки - Веселые ребятки.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 мы играть, червячков копать.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домой вернемся с улицы, нас обнимет мама-курица.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«Цыплята»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за спину. Руки в стороны; помахать ими — крылышки машут; опустить руки. Вернуться в и. п. Опускать руки медленно и говорить «пи, пи, пи». Повторить 4—5 раз.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«Цыплята пьют водичку»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руки на пояс. Наклон вперед, руки отвести назад, сказать «пьют». Вернуться в и. п. Голову приподнимать. Повторить 5 раз.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«Мы — пушистые комочки»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вниз. Присесть, руками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обхватить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колени. Вернуться в и. п. Дыхание произвольное.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4—5 раз.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«Шалуны»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на пояс. 2—3 — «пружинки»; 6—8 подпрыгиваний; 8—10 шагов со взмахом руками. Дыхание произвольное. Повторить 3 раза.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«Цыплятам спать пора»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руки вниз. Руки в стороны, глубокий вдох носом. Вернуться в и. п., на выдохе произнести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спа-ть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3—4 раза.</a:t>
            </a:r>
          </a:p>
        </p:txBody>
      </p:sp>
    </p:spTree>
    <p:extLst>
      <p:ext uri="{BB962C8B-B14F-4D97-AF65-F5344CB8AC3E}">
        <p14:creationId xmlns:p14="http://schemas.microsoft.com/office/powerpoint/2010/main" val="357353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932" y="0"/>
            <a:ext cx="3046632" cy="895739"/>
          </a:xfrm>
        </p:spPr>
        <p:txBody>
          <a:bodyPr/>
          <a:lstStyle/>
          <a:p>
            <a:r>
              <a:rPr lang="ru-RU" dirty="0"/>
              <a:t>«Поезд»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6670" y="1035699"/>
            <a:ext cx="70632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строятся в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колонну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Первый ребенок, стоящий в колонне,— паровоз, остальные дети - вагоны. Педагог находится в центре игровой площадки, он говорит: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едет паровоз. Нас он далеко повез.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Слышим мы со всех сторон стук колес и рельсов звон.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Дети начинают шагом двигаться вперед (без сцепления, не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держась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пояс стоящего впереди игрока). Звучат слова педагога: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 едет побыстрее, деткам станет веселее!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Дети переходят на быструю ходьбу. Звучат слова педагога: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 едет, поезд мчит, он колесами стучит.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Чух-чух-чух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чух-чух-чух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мчится поезд во весь дух.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Дети переходят на бег, бегут по краю игровой площадки друг за другом.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«Поезд подъезжает к станции», — говорит педагог. Все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замедляют шаг и останавливаются. После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сделать дыхательное упражнение (и. п.: ноги врозь, руки вниз; руки в стороны, подняться на носки, вдох носом; вернуться в и. п., выдох ртом).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4359685"/>
            <a:ext cx="9122229" cy="290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47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584" y="695404"/>
            <a:ext cx="9512746" cy="39605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спортом и будьте здоровы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4857" y="6326155"/>
            <a:ext cx="550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 Полина Владимировна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2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6881" y="1408922"/>
            <a:ext cx="8878090" cy="3265715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И. п.: ноги слегка расставить, руки за спину; хлопки перед лицом 8 раз под слова: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«Папа, мама, брат и я вместе — дружная семья!»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Повторить 3 раза.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«Все вместе наклоняемся, Физкультурой занимаемся!»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п.: ноги врозь, руки на пояс. Наклон вперед, ладони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смотреть вперед. Вернуться в и. п. Повторить 5 раз.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«Папа большой, а я — маленький. Пусть я маленький, Зато — удаленький.»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на пояс. Присесть, руки вниз. Вернуться в и. п. Повторить 4—5 раз.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«Прыгаем мы дружно, Это очень нужно! Кто же прыгнет выше — Мама или Миша?»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за спину. Выполнить 6—8 подпрыгиваний; непродолжительная ходьба (5—6 сек).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«Носом воздух мы вдыхаем, Ртом мы воздух выдыхаем. Не страшна простуда нам, Нам не нужно к докторам!»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руки вниз. Руки в стороны, вдох носом.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и. п., выдох ртом, губы трубочкой. Повторить 3—4 раза.</a:t>
            </a: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097763" y="315314"/>
            <a:ext cx="5840964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разминка: «Дружная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8097" y="2497135"/>
            <a:ext cx="1431243" cy="7032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1573" y="5133854"/>
            <a:ext cx="2043407" cy="84706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01" y="2837578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1573" y="4406952"/>
            <a:ext cx="3284378" cy="246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46078" y="1388335"/>
            <a:ext cx="4839012" cy="37953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дети образуют круг.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находится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круга, он произносит текст и показывает движения,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повторяют.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живет у нас в квартире? Шагают на месте.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четыре. Будем мы сейчас считать — Раз, два, три, четыре, пять! Хлопают в ладоши.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папа, брат, сестра — Сосчитаю всех едва! Выполняют «пружинку», руки на пояс.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 — это я, Прикладывают руки к груди.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вся моя семья! Поднимают  руки   вверх,   затем медленно опускают вниз.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3795667" y="-26223"/>
            <a:ext cx="4887188" cy="13890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живет у нас в квартире?»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3816" y="1424486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39588" y="397549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1395" y="1249961"/>
            <a:ext cx="3953187" cy="416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7157" y="918281"/>
            <a:ext cx="5299244" cy="3795396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образуют круг. Посередине круга находится родитель, в руках у него мяч. Родитель показывает детям, как легко и высоко прыгает мяч, если отбивать его рукой, затем кладет мяч около ног на землю и предлагает детям выполнить упражнения, повторяя их вслед за ним.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медленно читает текст и вместе с детьми выполняет следующие движения.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веселый звонкий мяч,      Выполняют «пружинку», руки на пояс.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куда помчался вскачь?       Наклоны вправо-влево, руки полочкой одна на другую на уровне груди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желтый, голубой,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угнаться за тобой!              Наклон вперед, руки вперед – в стороны.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4072688" y="-10560"/>
            <a:ext cx="5127296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«Мой веселый звонкий мяч»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78" y="1414219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2310" y="2035646"/>
            <a:ext cx="2962913" cy="4822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0958" y="3212276"/>
            <a:ext cx="3237257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74462" y="2168670"/>
            <a:ext cx="4765055" cy="4531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«Выше мяч»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мяч опущен. Мяч вверх, посмотреть, опустить, сказать «вниз». Повторить 4—5 раз.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«Вот он»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мяч перед грудью. Наклон вперед, мяч вперед, сказать «вот он». Вернуться в и. п. Повторить 4—5 раз. Ноги в ко-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сгибать.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«Веселый мяч»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мяч перед ногами, руки за спину. Присесть, катать мяч от руки к руке, остановить и быстро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выпря-миться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Повторить 4—5 раз.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4.«Подпрыгивание»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мяч на земле, около ног, руки на пояс. Подпрыгивание вокруг мяча — круг и 8—10 шагов со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взма¬хом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рук. Дыхание произвольное. Повторить 3 раза.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«К себе и вниз»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то же, мяч опущен. Мяч к себе, носом — вдох. Мяч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опус¬тить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выдохе произнести: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-и-из». Повторить 3—4 раза.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4193984" y="0"/>
            <a:ext cx="4418169" cy="10185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мячи»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0291" y="1031437"/>
            <a:ext cx="8065556" cy="112432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Инвентарь: мячи резиновые— в соответствии с количеством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 все ребята в мячики играть,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разноцветными мячами упражненья выполнять!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Мячики разные — зеленые и красные,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Крепкие, новые, звонкие, веселые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68720" y="3638939"/>
            <a:ext cx="911468" cy="9120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789" y="2414679"/>
            <a:ext cx="5277114" cy="336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332" y="289249"/>
            <a:ext cx="6210373" cy="1161046"/>
          </a:xfrm>
        </p:spPr>
        <p:txBody>
          <a:bodyPr/>
          <a:lstStyle/>
          <a:p>
            <a:pPr algn="ctr"/>
            <a:r>
              <a:rPr lang="ru-RU" dirty="0"/>
              <a:t>«Найди платочек»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87420" y="1426353"/>
            <a:ext cx="65220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врассыпную рядом с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платочек. По команде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закрывают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это время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игровой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прячет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платочек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приглашает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пойти и найти платочек:</a:t>
            </a:r>
          </a:p>
          <a:p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Платочек, дети, вы найдите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мне платочек принесите!</a:t>
            </a:r>
          </a:p>
          <a:p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ходят по игровой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ищут платочек. Кто из детей первым находит платочек, приносит его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родителю.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началом игры напомнить детям, что, когда они ищут платочек, надо ходить, а не бегать.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6588" y="1087799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Инвентарь: платочек.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332" y="3806585"/>
            <a:ext cx="3338042" cy="299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446" y="182221"/>
            <a:ext cx="7376036" cy="853477"/>
          </a:xfrm>
        </p:spPr>
        <p:txBody>
          <a:bodyPr/>
          <a:lstStyle/>
          <a:p>
            <a:r>
              <a:rPr lang="ru-RU" dirty="0"/>
              <a:t>«Красивые сапожки»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070" y="1035698"/>
            <a:ext cx="796834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Шагают дружно наши ножки,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— красивые сапожки!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сапожки по дорожке,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по лужам — тоже можно!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промокнут в дождь сапожки,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Сухими будут наши ножки!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«Шагают дружно наши ножки»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на ширине плеч, руки опущены вниз. Поднять руки через стороны вверх, хлопнуть в ладоши. Вернуться в и. п.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произвольное. Повторить 4—5 раз.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«Красивые сапожки»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руки на пояс. Наклониться, коснуться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носков сапожек (по возможности), выпрямиться.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и. п. Дыхание произвольное. Повторить 4 раза.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3.«Крепкие сапожки»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за спину. Присесть,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кончиками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постучать по носочкам сапожек, встать,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выпрямиться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Вернуться в и. п. Дыхание произвольное. Повторить 4—5 раз.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«Прыгают ножки, скачут сапожки»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расставлены, руки на поясе. Прыжки на месте с поворотом вокруг себя (2 раза в любую сторону) в чередовании с ходьбой. Повторить 2—3 раза.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«Напрыгались ножки, устали сапожки»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на ширине плеч, руки вниз. Руки в стороны,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 носом. Вернуться в и. п., на выдохе произнести «устали». Повторить 3—4 раза.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638" y="4258743"/>
            <a:ext cx="2752531" cy="250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7597" y="667412"/>
            <a:ext cx="6210373" cy="1161046"/>
          </a:xfrm>
        </p:spPr>
        <p:txBody>
          <a:bodyPr/>
          <a:lstStyle/>
          <a:p>
            <a:r>
              <a:rPr lang="ru-RU"/>
              <a:t>«Ровным кругом»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856" y="1446245"/>
            <a:ext cx="70352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Дети образуют круг, берутся за руки. </a:t>
            </a:r>
            <a:r>
              <a:rPr lang="ru-RU" dirty="0" smtClean="0">
                <a:solidFill>
                  <a:srgbClr val="0070C0"/>
                </a:solidFill>
              </a:rPr>
              <a:t>Родитель </a:t>
            </a:r>
            <a:r>
              <a:rPr lang="ru-RU" dirty="0">
                <a:solidFill>
                  <a:srgbClr val="0070C0"/>
                </a:solidFill>
              </a:rPr>
              <a:t>встает в круг </a:t>
            </a:r>
            <a:r>
              <a:rPr lang="ru-RU" dirty="0" smtClean="0">
                <a:solidFill>
                  <a:srgbClr val="0070C0"/>
                </a:solidFill>
              </a:rPr>
              <a:t>вместе </a:t>
            </a:r>
            <a:r>
              <a:rPr lang="ru-RU" dirty="0">
                <a:solidFill>
                  <a:srgbClr val="0070C0"/>
                </a:solidFill>
              </a:rPr>
              <a:t>с детьми. Одновременно с началом чтения </a:t>
            </a:r>
            <a:r>
              <a:rPr lang="ru-RU" dirty="0" smtClean="0">
                <a:solidFill>
                  <a:srgbClr val="0070C0"/>
                </a:solidFill>
              </a:rPr>
              <a:t>родителем </a:t>
            </a:r>
            <a:r>
              <a:rPr lang="ru-RU" dirty="0">
                <a:solidFill>
                  <a:srgbClr val="0070C0"/>
                </a:solidFill>
              </a:rPr>
              <a:t>текста дети начинают движение хороводом в левую или правую сторону.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Ровным кругом в красивых сапожках </a:t>
            </a:r>
          </a:p>
          <a:p>
            <a:r>
              <a:rPr lang="ru-RU" dirty="0">
                <a:solidFill>
                  <a:srgbClr val="0070C0"/>
                </a:solidFill>
              </a:rPr>
              <a:t>Идем друг за другом по ровной дорожке. </a:t>
            </a:r>
          </a:p>
          <a:p>
            <a:r>
              <a:rPr lang="ru-RU" dirty="0">
                <a:solidFill>
                  <a:srgbClr val="0070C0"/>
                </a:solidFill>
              </a:rPr>
              <a:t>Дружно шагаем, за шагом шаг.</a:t>
            </a:r>
          </a:p>
          <a:p>
            <a:r>
              <a:rPr lang="ru-RU" dirty="0">
                <a:solidFill>
                  <a:srgbClr val="0070C0"/>
                </a:solidFill>
              </a:rPr>
              <a:t> Стой на месте, дружно вместе сделаем вот так!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          После слов </a:t>
            </a:r>
            <a:r>
              <a:rPr lang="ru-RU" dirty="0" smtClean="0">
                <a:solidFill>
                  <a:srgbClr val="0070C0"/>
                </a:solidFill>
              </a:rPr>
              <a:t>родитель </a:t>
            </a:r>
            <a:r>
              <a:rPr lang="ru-RU" dirty="0">
                <a:solidFill>
                  <a:srgbClr val="0070C0"/>
                </a:solidFill>
              </a:rPr>
              <a:t>«стой на месте» все останавливаются, </a:t>
            </a:r>
            <a:r>
              <a:rPr lang="ru-RU" dirty="0" smtClean="0">
                <a:solidFill>
                  <a:srgbClr val="0070C0"/>
                </a:solidFill>
              </a:rPr>
              <a:t>поворачиваются </a:t>
            </a:r>
            <a:r>
              <a:rPr lang="ru-RU" dirty="0">
                <a:solidFill>
                  <a:srgbClr val="0070C0"/>
                </a:solidFill>
              </a:rPr>
              <a:t>лицом в центр круга.</a:t>
            </a:r>
          </a:p>
          <a:p>
            <a:r>
              <a:rPr lang="ru-RU" dirty="0">
                <a:solidFill>
                  <a:srgbClr val="0070C0"/>
                </a:solidFill>
              </a:rPr>
              <a:t>По окончании текста </a:t>
            </a:r>
            <a:r>
              <a:rPr lang="ru-RU" dirty="0" smtClean="0">
                <a:solidFill>
                  <a:srgbClr val="0070C0"/>
                </a:solidFill>
              </a:rPr>
              <a:t>родитель </a:t>
            </a:r>
            <a:r>
              <a:rPr lang="ru-RU" dirty="0">
                <a:solidFill>
                  <a:srgbClr val="0070C0"/>
                </a:solidFill>
              </a:rPr>
              <a:t>показывает какое-либо движение , фигуру (приседание, наклоны, прыжки, «пружинка» и т. д.).</a:t>
            </a:r>
          </a:p>
          <a:p>
            <a:r>
              <a:rPr lang="ru-RU" dirty="0">
                <a:solidFill>
                  <a:srgbClr val="0070C0"/>
                </a:solidFill>
              </a:rPr>
              <a:t>Примечание. Через несколько занятий можно пригласить кого-либо из детей показать движение, фигуру.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298" y="4404049"/>
            <a:ext cx="3271935" cy="24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34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17" y="0"/>
            <a:ext cx="6210373" cy="821094"/>
          </a:xfrm>
        </p:spPr>
        <p:txBody>
          <a:bodyPr/>
          <a:lstStyle/>
          <a:p>
            <a:r>
              <a:rPr lang="ru-RU" dirty="0"/>
              <a:t>«Мы — сильные»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8963" y="625151"/>
            <a:ext cx="88080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наша Маша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Варила дома кашу.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Кашу сварила,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кашу масло положила.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налила,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Кашу с маслом запила.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Ешьте, дети, утром кашу,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как Маша наша: Здоровыми, сильными, Крепкими, красивыми!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«Крепкие руки»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согнуты в локтях, прижаты к бокам, кулачки у плеч. Руки с силой вытянуть вверх, кулачки не разжимать. Вернуться в и. п. Сохранять устойчивое положение. Повторить 5 раз.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«Мы — сильные»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руки на пояс. Наклон вперед, руки вниз.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и. п. Наклон — выдох. Повторить 4—5 раз.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«Крепкие ноги»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на пояс. Слегка сгибать и выпрямлять ноги («пружинка»). С третьего занятия предложить подниматься на носки. После 3—4-х движений отдых. Дыхание произвольное. Повторить 3—4 раза.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«Отдохнем»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слегка расставить, руки за спину. 3—4 раза потопать правой, потом левой ногой; сделать 6—8 подпрыгиваний. Дыхание произвольное. Повторить 3 раза, чередуя с ходьбой.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«Мы — молодцы»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п.: ноги врозь, руки вниз. Руки в стороны, глубокий вдох носом. Вернуться в и. п., на выдохе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произнести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«а-а-ах».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3—4 раза.</a:t>
            </a:r>
          </a:p>
        </p:txBody>
      </p:sp>
    </p:spTree>
    <p:extLst>
      <p:ext uri="{BB962C8B-B14F-4D97-AF65-F5344CB8AC3E}">
        <p14:creationId xmlns:p14="http://schemas.microsoft.com/office/powerpoint/2010/main" val="77444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1651</Words>
  <Application>Microsoft Office PowerPoint</Application>
  <PresentationFormat>Широкоэкранный</PresentationFormat>
  <Paragraphs>134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Times New Roman</vt:lpstr>
      <vt:lpstr>Тема1</vt:lpstr>
      <vt:lpstr>УТРЕННЯЯ  ГИМНАСТИКА   ВО  2 МЛАДШЕЙ  ГРУППЕ. </vt:lpstr>
      <vt:lpstr>1.  И. п.: ноги слегка расставить, руки за спину; хлопки перед лицом 8 раз под слова: «Папа, мама, брат и я вместе — дружная семья!» Вернуться в и.п.. Повторить 3 раза.  2. «Все вместе наклоняемся, Физкультурой занимаемся!»  И. п.: ноги врозь, руки на пояс. Наклон вперед, ладони на колени, смотреть вперед. Вернуться в и. п. Повторить 5 раз.  3. «Папа большой, а я — маленький. Пусть я маленький, Зато — удаленький.» И. п.: ноги слегка расставить, руки на пояс. Присесть, руки вниз. Вернуться в и. п. Повторить 4—5 раз.  4. «Прыгаем мы дружно, Это очень нужно! Кто же прыгнет выше — Мама или Миша?» И. п.: ноги слегка расставить, руки за спину. Выполнить 6—8 подпрыгиваний; непродолжительная ходьба (5—6 сек). Повторить 2 раза. 5. «Носом воздух мы вдыхаем, Ртом мы воздух выдыхаем. Не страшна простуда нам, Нам не нужно к докторам!» И. п.: ноги врозь, руки вниз. Руки в стороны, вдох носом. Вернуться в и. п., выдох ртом, губы трубочкой. Повторить 3—4 раза.</vt:lpstr>
      <vt:lpstr>Перед началом игры дети образуют круг. Родитель находится в центре круга, он произносит текст и показывает движения, которые дети повторяют. Кто живет у нас в квартире? Шагают на месте.  Раз, два, три, четыре. Будем мы сейчас считать — Раз, два, три, четыре, пять! Хлопают в ладоши. Мама, папа, брат, сестра — Сосчитаю всех едва! Выполняют «пружинку», руки на пояс. Самый главный — это я, Прикладывают руки к груди. Вот и вся моя семья! Поднимают  руки   вверх,   затем медленно опускают вниз.  </vt:lpstr>
      <vt:lpstr>Дети образуют круг. Посередине круга находится родитель, в руках у него мяч. Родитель показывает детям, как легко и высоко прыгает мяч, если отбивать его рукой, затем кладет мяч около ног на землю и предлагает детям выполнить упражнения, повторяя их вслед за ним. Родитель медленно читает текст и вместе с детьми выполняет следующие движения.  Мой веселый звонкий мяч,      Выполняют «пружинку», руки на пояс. Ты куда помчался вскачь?       Наклоны вправо-влево, руки полочкой одна на другую на уровне груди  Красный, желтый, голубой, Не угнаться за тобой!              Наклон вперед, руки вперед – в стороны. С.Маршак  </vt:lpstr>
      <vt:lpstr>1. «Выше мяч» И. п.: ноги слегка расставить, мяч опущен. Мяч вверх, посмотреть, опустить, сказать «вниз». Повторить 4—5 раз. 2. «Вот он» И. п.: ноги врозь, мяч перед грудью. Наклон вперед, мяч вперед, сказать «вот он». Вернуться в и. п. Повторить 4—5 раз. Ноги в ко-ленях не сгибать.  3. «Веселый мяч» И. п.: ноги слегка расставить, мяч перед ногами, руки за спину. Присесть, катать мяч от руки к руке, остановить и быстро выпря-миться. Повторить 4—5 раз.  4.«Подпрыгивание» И. п.: ноги слегка расставить, мяч на земле, около ног, руки на пояс. Подпрыгивание вокруг мяча — круг и 8—10 шагов со взма¬хом рук. Дыхание произвольное. Повторить 3 раза.  5. «К себе и вниз» И. п.: то же, мяч опущен. Мяч к себе, носом — вдох. Мяч опус¬тить, на выдохе произнести: «вни-и-из». Повторить 3—4 раза. </vt:lpstr>
      <vt:lpstr>«Найди платочек»</vt:lpstr>
      <vt:lpstr>«Красивые сапожки»</vt:lpstr>
      <vt:lpstr>«Ровным кругом»</vt:lpstr>
      <vt:lpstr>«Мы — сильные»</vt:lpstr>
      <vt:lpstr>«Маленькие поварята»</vt:lpstr>
      <vt:lpstr>«Мы — пушистые комочки»</vt:lpstr>
      <vt:lpstr>«Поезд»</vt:lpstr>
      <vt:lpstr>СПАСИБО ЗА ВНИМАНИЕ  Занимайтесь спортом и будьте здоровы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2020-04-29T13:07:54Z</dcterms:created>
  <dcterms:modified xsi:type="dcterms:W3CDTF">2020-04-29T15:09:13Z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