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05" autoAdjust="0"/>
    <p:restoredTop sz="94660"/>
  </p:normalViewPr>
  <p:slideViewPr>
    <p:cSldViewPr snapToGrid="0">
      <p:cViewPr>
        <p:scale>
          <a:sx n="60" d="100"/>
          <a:sy n="60" d="100"/>
        </p:scale>
        <p:origin x="-90"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ru-RU" smtClean="0"/>
              <a:t>Образец заголовка</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4/22/2020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447191" y="2824269"/>
            <a:ext cx="4645152" cy="264445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412362" y="2821491"/>
            <a:ext cx="4645152" cy="263737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ru-RU" smtClean="0"/>
              <a:t>Образец заголовка</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4/22/2020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4/22/2020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923314" y="6469968"/>
            <a:ext cx="4972595" cy="280053"/>
          </a:xfrm>
        </p:spPr>
        <p:txBody>
          <a:bodyPr>
            <a:normAutofit fontScale="90000"/>
          </a:bodyPr>
          <a:lstStyle/>
          <a:p>
            <a:r>
              <a:rPr lang="ru-RU" sz="1400" dirty="0" smtClean="0">
                <a:latin typeface="Times New Roman" panose="02020603050405020304" pitchFamily="18" charset="0"/>
                <a:cs typeface="Times New Roman" panose="02020603050405020304" pitchFamily="18" charset="0"/>
              </a:rPr>
              <a:t>Инструктор по физическому развитию </a:t>
            </a:r>
            <a:r>
              <a:rPr lang="ru-RU" sz="1400" dirty="0" err="1" smtClean="0">
                <a:latin typeface="Times New Roman" panose="02020603050405020304" pitchFamily="18" charset="0"/>
                <a:cs typeface="Times New Roman" panose="02020603050405020304" pitchFamily="18" charset="0"/>
              </a:rPr>
              <a:t>Ушкова</a:t>
            </a:r>
            <a:r>
              <a:rPr lang="ru-RU" sz="1400" dirty="0" smtClean="0">
                <a:latin typeface="Times New Roman" panose="02020603050405020304" pitchFamily="18" charset="0"/>
                <a:cs typeface="Times New Roman" panose="02020603050405020304" pitchFamily="18" charset="0"/>
              </a:rPr>
              <a:t> П.В</a:t>
            </a:r>
            <a:endParaRPr lang="ru-RU" sz="14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751574" y="917720"/>
            <a:ext cx="9951502" cy="3056209"/>
          </a:xfrm>
        </p:spPr>
        <p:txBody>
          <a:bodyPr>
            <a:noAutofit/>
          </a:bodyPr>
          <a:lstStyle/>
          <a:p>
            <a:pPr algn="ctr"/>
            <a:r>
              <a:rPr lang="ru-RU" sz="6000" dirty="0" smtClean="0">
                <a:solidFill>
                  <a:srgbClr val="00B0F0"/>
                </a:solidFill>
                <a:latin typeface="Times New Roman" panose="02020603050405020304" pitchFamily="18" charset="0"/>
                <a:cs typeface="Times New Roman" panose="02020603050405020304" pitchFamily="18" charset="0"/>
              </a:rPr>
              <a:t>ПОДВИЖНЫЕ ИГРЫ </a:t>
            </a:r>
          </a:p>
          <a:p>
            <a:pPr algn="ctr"/>
            <a:r>
              <a:rPr lang="ru-RU" sz="6000" dirty="0" smtClean="0">
                <a:solidFill>
                  <a:srgbClr val="00B0F0"/>
                </a:solidFill>
                <a:latin typeface="Times New Roman" panose="02020603050405020304" pitchFamily="18" charset="0"/>
                <a:cs typeface="Times New Roman" panose="02020603050405020304" pitchFamily="18" charset="0"/>
              </a:rPr>
              <a:t>ДОМА</a:t>
            </a:r>
            <a:endParaRPr lang="ru-RU" sz="6000" dirty="0">
              <a:solidFill>
                <a:srgbClr val="00B0F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rotWithShape="1">
          <a:blip r:embed="rId2"/>
          <a:srcRect t="23063" r="4361" b="4354"/>
          <a:stretch/>
        </p:blipFill>
        <p:spPr>
          <a:xfrm>
            <a:off x="4757023" y="3657600"/>
            <a:ext cx="3846558" cy="2189455"/>
          </a:xfrm>
          <a:prstGeom prst="rect">
            <a:avLst/>
          </a:prstGeom>
        </p:spPr>
      </p:pic>
    </p:spTree>
    <p:extLst>
      <p:ext uri="{BB962C8B-B14F-4D97-AF65-F5344CB8AC3E}">
        <p14:creationId xmlns:p14="http://schemas.microsoft.com/office/powerpoint/2010/main" val="6688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8314" y="1289711"/>
            <a:ext cx="9603275" cy="576411"/>
          </a:xfrm>
        </p:spPr>
        <p:txBody>
          <a:bodyPr>
            <a:normAutofit/>
          </a:bodyPr>
          <a:lstStyle/>
          <a:p>
            <a:pPr algn="ctr"/>
            <a:r>
              <a:rPr lang="ru-RU" dirty="0" smtClean="0">
                <a:solidFill>
                  <a:srgbClr val="00B0F0"/>
                </a:solidFill>
                <a:latin typeface="Times New Roman" panose="02020603050405020304" pitchFamily="18" charset="0"/>
                <a:cs typeface="Times New Roman" panose="02020603050405020304" pitchFamily="18" charset="0"/>
              </a:rPr>
              <a:t>Совет для родителей</a:t>
            </a:r>
            <a:endParaRPr lang="ru-RU" dirty="0">
              <a:solidFill>
                <a:srgbClr val="00B0F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r>
              <a:rPr lang="ru-RU" sz="1600" dirty="0">
                <a:latin typeface="Times New Roman" panose="02020603050405020304" pitchFamily="18" charset="0"/>
                <a:cs typeface="Times New Roman" panose="02020603050405020304" pitchFamily="18" charset="0"/>
              </a:rPr>
              <a:t>Когда дети находятся в детском саду, они часто играют в подвижные игры: в группе, в физкультурном зале, на прогулке. А значит, находятся в движении. В старшем возрасте у детей появляются другие занятия вне сада: разные кружки, занятия музыкой, компьютерные игры, просмотр телевизора. А про простые подвижные игры совсем забывают, да и времени для них не остается. Задача родителей помочь им прервать занятия, переключить и предложить попрыгать, побегать прямо в комнате, квартире. Все зависит от вашего желания, времени, участия.</a:t>
            </a:r>
          </a:p>
          <a:p>
            <a:r>
              <a:rPr lang="ru-RU" sz="1600" dirty="0">
                <a:latin typeface="Times New Roman" panose="02020603050405020304" pitchFamily="18" charset="0"/>
                <a:cs typeface="Times New Roman" panose="02020603050405020304" pitchFamily="18" charset="0"/>
              </a:rPr>
              <a:t>Предлагаю несколько подвижных игр, которые можно проводить дома. Они очень просты</a:t>
            </a:r>
          </a:p>
          <a:p>
            <a:endParaRPr lang="ru-RU" dirty="0"/>
          </a:p>
        </p:txBody>
      </p:sp>
      <p:pic>
        <p:nvPicPr>
          <p:cNvPr id="4" name="Рисунок 3" descr="Барбоскины — Википедия"/>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0060" y="4228718"/>
            <a:ext cx="3485017" cy="2013462"/>
          </a:xfrm>
          <a:prstGeom prst="ellipse">
            <a:avLst/>
          </a:prstGeom>
          <a:ln>
            <a:noFill/>
          </a:ln>
          <a:effectLst>
            <a:softEdge rad="112500"/>
          </a:effectLst>
        </p:spPr>
      </p:pic>
    </p:spTree>
    <p:extLst>
      <p:ext uri="{BB962C8B-B14F-4D97-AF65-F5344CB8AC3E}">
        <p14:creationId xmlns:p14="http://schemas.microsoft.com/office/powerpoint/2010/main" val="33146837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8333" y="966497"/>
            <a:ext cx="9603275" cy="1049235"/>
          </a:xfrm>
        </p:spPr>
        <p:txBody>
          <a:bodyPr>
            <a:normAutofit/>
          </a:bodyPr>
          <a:lstStyle/>
          <a:p>
            <a:pPr algn="ctr"/>
            <a:r>
              <a:rPr lang="ru-RU" sz="2800" dirty="0">
                <a:solidFill>
                  <a:srgbClr val="00B0F0"/>
                </a:solidFill>
                <a:latin typeface="Times New Roman" panose="02020603050405020304" pitchFamily="18" charset="0"/>
                <a:cs typeface="Times New Roman" panose="02020603050405020304" pitchFamily="18" charset="0"/>
              </a:rPr>
              <a:t>Допрыгни до потолка. (прыжки на месте)</a:t>
            </a:r>
          </a:p>
        </p:txBody>
      </p:sp>
      <p:sp>
        <p:nvSpPr>
          <p:cNvPr id="3" name="Объект 2"/>
          <p:cNvSpPr>
            <a:spLocks noGrp="1"/>
          </p:cNvSpPr>
          <p:nvPr>
            <p:ph idx="1"/>
          </p:nvPr>
        </p:nvSpPr>
        <p:spPr/>
        <p:txBody>
          <a:bodyPr/>
          <a:lstStyle/>
          <a:p>
            <a:r>
              <a:rPr lang="ru-RU" dirty="0"/>
              <a:t>Правила игры: 1 вариант: Найдите место на свободной стене, где ничего не стоит. Возьмите мел, проведите черту выше роста вашего ребенка. Предложите ребенку делать прыжки до линии, проведенной на стене. А далее поставьте перед ним задачу попытаться допрыгнуть до потолка. Так он несколько минут будет находиться в движение. 2 вариант: Вы вместе с ребенком прыгайте до потолка. Может вы, и достанете потолок, а для ребенка будет стимул попытаться допрыгнуть еще раз, но в другой день.</a:t>
            </a:r>
          </a:p>
        </p:txBody>
      </p:sp>
      <p:pic>
        <p:nvPicPr>
          <p:cNvPr id="5" name="Рисунок 4"/>
          <p:cNvPicPr>
            <a:picLocks noChangeAspect="1"/>
          </p:cNvPicPr>
          <p:nvPr/>
        </p:nvPicPr>
        <p:blipFill>
          <a:blip r:embed="rId2"/>
          <a:stretch>
            <a:fillRect/>
          </a:stretch>
        </p:blipFill>
        <p:spPr>
          <a:xfrm>
            <a:off x="9709234" y="4382482"/>
            <a:ext cx="1894188" cy="1430113"/>
          </a:xfrm>
          <a:prstGeom prst="rect">
            <a:avLst/>
          </a:prstGeom>
          <a:ln>
            <a:noFill/>
          </a:ln>
          <a:effectLst>
            <a:softEdge rad="112500"/>
          </a:effectLst>
        </p:spPr>
      </p:pic>
    </p:spTree>
    <p:extLst>
      <p:ext uri="{BB962C8B-B14F-4D97-AF65-F5344CB8AC3E}">
        <p14:creationId xmlns:p14="http://schemas.microsoft.com/office/powerpoint/2010/main" val="4246361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51578" y="1205113"/>
            <a:ext cx="9603275" cy="1049235"/>
          </a:xfrm>
        </p:spPr>
        <p:txBody>
          <a:bodyPr/>
          <a:lstStyle/>
          <a:p>
            <a:pPr algn="ctr"/>
            <a:r>
              <a:rPr lang="ru-RU" dirty="0">
                <a:solidFill>
                  <a:srgbClr val="00B0F0"/>
                </a:solidFill>
                <a:latin typeface="Times New Roman" panose="02020603050405020304" pitchFamily="18" charset="0"/>
                <a:cs typeface="Times New Roman" panose="02020603050405020304" pitchFamily="18" charset="0"/>
              </a:rPr>
              <a:t>Бег с фасолью. (бег с предметом)</a:t>
            </a:r>
          </a:p>
        </p:txBody>
      </p:sp>
      <p:sp>
        <p:nvSpPr>
          <p:cNvPr id="3" name="Объект 2"/>
          <p:cNvSpPr>
            <a:spLocks noGrp="1"/>
          </p:cNvSpPr>
          <p:nvPr>
            <p:ph idx="1"/>
          </p:nvPr>
        </p:nvSpPr>
        <p:spPr/>
        <p:txBody>
          <a:bodyPr/>
          <a:lstStyle/>
          <a:p>
            <a:r>
              <a:rPr lang="ru-RU" dirty="0">
                <a:latin typeface="Times New Roman" panose="02020603050405020304" pitchFamily="18" charset="0"/>
                <a:cs typeface="Times New Roman" panose="02020603050405020304" pitchFamily="18" charset="0"/>
              </a:rPr>
              <a:t>Правила игры: Это обычные догонялки. Но чтобы ребенок не уронил мебель в комнате, ограничьте его в движении, положив ему на голову мешочек, наполненный фасолью. Такие мешочки можно приготовить заранее из ткани или из обычных пакетов. Дети кладут такой мешочек на голову и начинают двигаться. Это еще и профилактика осанки.</a:t>
            </a:r>
          </a:p>
        </p:txBody>
      </p:sp>
      <p:pic>
        <p:nvPicPr>
          <p:cNvPr id="4" name="Рисунок 3"/>
          <p:cNvPicPr>
            <a:picLocks noChangeAspect="1"/>
          </p:cNvPicPr>
          <p:nvPr/>
        </p:nvPicPr>
        <p:blipFill>
          <a:blip r:embed="rId2"/>
          <a:stretch>
            <a:fillRect/>
          </a:stretch>
        </p:blipFill>
        <p:spPr>
          <a:xfrm>
            <a:off x="5215633" y="3988675"/>
            <a:ext cx="3376574" cy="1899323"/>
          </a:xfrm>
          <a:prstGeom prst="rect">
            <a:avLst/>
          </a:prstGeom>
          <a:ln>
            <a:noFill/>
          </a:ln>
          <a:effectLst>
            <a:softEdge rad="112500"/>
          </a:effectLst>
        </p:spPr>
      </p:pic>
    </p:spTree>
    <p:extLst>
      <p:ext uri="{BB962C8B-B14F-4D97-AF65-F5344CB8AC3E}">
        <p14:creationId xmlns:p14="http://schemas.microsoft.com/office/powerpoint/2010/main" val="442424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solidFill>
                  <a:srgbClr val="00B0F0"/>
                </a:solidFill>
              </a:rPr>
              <a:t>Попади в цель. </a:t>
            </a:r>
            <a:r>
              <a:rPr lang="ru-RU" dirty="0" smtClean="0">
                <a:solidFill>
                  <a:srgbClr val="00B0F0"/>
                </a:solidFill>
              </a:rPr>
              <a:t/>
            </a:r>
            <a:br>
              <a:rPr lang="ru-RU" dirty="0" smtClean="0">
                <a:solidFill>
                  <a:srgbClr val="00B0F0"/>
                </a:solidFill>
              </a:rPr>
            </a:br>
            <a:r>
              <a:rPr lang="ru-RU" dirty="0" smtClean="0">
                <a:solidFill>
                  <a:srgbClr val="00B0F0"/>
                </a:solidFill>
              </a:rPr>
              <a:t>(</a:t>
            </a:r>
            <a:r>
              <a:rPr lang="ru-RU" dirty="0">
                <a:solidFill>
                  <a:srgbClr val="00B0F0"/>
                </a:solidFill>
              </a:rPr>
              <a:t>развитие глазомера, силы руки)</a:t>
            </a:r>
          </a:p>
        </p:txBody>
      </p:sp>
      <p:sp>
        <p:nvSpPr>
          <p:cNvPr id="3" name="Объект 2"/>
          <p:cNvSpPr>
            <a:spLocks noGrp="1"/>
          </p:cNvSpPr>
          <p:nvPr>
            <p:ph idx="1"/>
          </p:nvPr>
        </p:nvSpPr>
        <p:spPr/>
        <p:txBody>
          <a:bodyPr/>
          <a:lstStyle/>
          <a:p>
            <a:r>
              <a:rPr lang="ru-RU" dirty="0">
                <a:latin typeface="Times New Roman" panose="02020603050405020304" pitchFamily="18" charset="0"/>
                <a:cs typeface="Times New Roman" panose="02020603050405020304" pitchFamily="18" charset="0"/>
              </a:rPr>
              <a:t>Правила игры: Можно использовать мешочки с фасолью, но для метания. Поставьте на расстоянии большую посуду на табуретку (можно и на пол). Отойдите от стула на определенное расстояние и бросайте мешочек в эту посуду. Если ребенок справился с заданием, можно отойти еще дальше. Далее можно бросать то правой, то левой рукой</a:t>
            </a:r>
          </a:p>
        </p:txBody>
      </p:sp>
      <p:pic>
        <p:nvPicPr>
          <p:cNvPr id="4" name="Рисунок 3"/>
          <p:cNvPicPr>
            <a:picLocks noChangeAspect="1"/>
          </p:cNvPicPr>
          <p:nvPr/>
        </p:nvPicPr>
        <p:blipFill rotWithShape="1">
          <a:blip r:embed="rId2"/>
          <a:srcRect t="12847" b="15159"/>
          <a:stretch/>
        </p:blipFill>
        <p:spPr>
          <a:xfrm>
            <a:off x="4572001" y="3803242"/>
            <a:ext cx="3594538" cy="1940877"/>
          </a:xfrm>
          <a:prstGeom prst="rect">
            <a:avLst/>
          </a:prstGeom>
          <a:ln>
            <a:noFill/>
          </a:ln>
          <a:effectLst>
            <a:softEdge rad="112500"/>
          </a:effectLst>
        </p:spPr>
      </p:pic>
    </p:spTree>
    <p:extLst>
      <p:ext uri="{BB962C8B-B14F-4D97-AF65-F5344CB8AC3E}">
        <p14:creationId xmlns:p14="http://schemas.microsoft.com/office/powerpoint/2010/main" val="3713678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3202" y="1239948"/>
            <a:ext cx="9603275" cy="1049235"/>
          </a:xfrm>
        </p:spPr>
        <p:txBody>
          <a:bodyPr>
            <a:normAutofit/>
          </a:bodyPr>
          <a:lstStyle/>
          <a:p>
            <a:pPr algn="ctr"/>
            <a:r>
              <a:rPr lang="ru-RU" sz="4000" dirty="0">
                <a:solidFill>
                  <a:srgbClr val="00B0F0"/>
                </a:solidFill>
                <a:latin typeface="Times New Roman" panose="02020603050405020304" pitchFamily="18" charset="0"/>
                <a:cs typeface="Times New Roman" panose="02020603050405020304" pitchFamily="18" charset="0"/>
              </a:rPr>
              <a:t>Смех от души</a:t>
            </a:r>
          </a:p>
        </p:txBody>
      </p:sp>
      <p:sp>
        <p:nvSpPr>
          <p:cNvPr id="3" name="Объект 2"/>
          <p:cNvSpPr>
            <a:spLocks noGrp="1"/>
          </p:cNvSpPr>
          <p:nvPr>
            <p:ph idx="1"/>
          </p:nvPr>
        </p:nvSpPr>
        <p:spPr>
          <a:xfrm>
            <a:off x="1373202" y="1853754"/>
            <a:ext cx="9603275" cy="3450613"/>
          </a:xfrm>
        </p:spPr>
        <p:txBody>
          <a:bodyPr>
            <a:normAutofit fontScale="92500" lnSpcReduction="10000"/>
          </a:bodyPr>
          <a:lstStyle/>
          <a:p>
            <a:r>
              <a:rPr lang="ru-RU" sz="1900" dirty="0">
                <a:latin typeface="Times New Roman" panose="02020603050405020304" pitchFamily="18" charset="0"/>
                <a:cs typeface="Times New Roman" panose="02020603050405020304" pitchFamily="18" charset="0"/>
              </a:rPr>
              <a:t>Правила игры: Мы все знаем, что смеяться тоже полезно. Несколько минут бега, можно заменить смехом. Сделайте небольшую паузу в домашних делах и посмейтесь вместе с ребенком. А как заставить себя смеяться по-настоящему? Это сделать очень просто. Всей семьёй надо лечь на пол так, чтобы голова одного участника лежала на животе другого. Дальше первый участник игры один раз произносить громко «Ха», второй игрок два раза «Ха-ха», третий игрок три раза «Ха-ха-ха» и т. д. (зависит от количества участников). А через несколько минут все играющие будут смеяться по-настоящему, лежа друг у друга на животе. Попробуйте, и результат не заставит вас долго ждать. Будет очень весело.</a:t>
            </a:r>
          </a:p>
          <a:p>
            <a:r>
              <a:rPr lang="ru-RU" sz="1900" dirty="0">
                <a:latin typeface="Times New Roman" panose="02020603050405020304" pitchFamily="18" charset="0"/>
                <a:cs typeface="Times New Roman" panose="02020603050405020304" pitchFamily="18" charset="0"/>
              </a:rPr>
              <a:t>Вот так у себя дома в комнате можно организовать подвижные игры с пользой для вашего ребенка, где дети и попрыгают, и побегают, и посмеются.</a:t>
            </a:r>
          </a:p>
          <a:p>
            <a:endParaRPr lang="ru-RU" dirty="0"/>
          </a:p>
        </p:txBody>
      </p:sp>
      <p:pic>
        <p:nvPicPr>
          <p:cNvPr id="4" name="Рисунок 3"/>
          <p:cNvPicPr>
            <a:picLocks noChangeAspect="1"/>
          </p:cNvPicPr>
          <p:nvPr/>
        </p:nvPicPr>
        <p:blipFill>
          <a:blip r:embed="rId2"/>
          <a:stretch>
            <a:fillRect/>
          </a:stretch>
        </p:blipFill>
        <p:spPr>
          <a:xfrm>
            <a:off x="1247710" y="297349"/>
            <a:ext cx="1952690" cy="1325502"/>
          </a:xfrm>
          <a:prstGeom prst="rect">
            <a:avLst/>
          </a:prstGeom>
          <a:ln>
            <a:noFill/>
          </a:ln>
          <a:effectLst>
            <a:softEdge rad="112500"/>
          </a:effectLst>
        </p:spPr>
      </p:pic>
    </p:spTree>
    <p:extLst>
      <p:ext uri="{BB962C8B-B14F-4D97-AF65-F5344CB8AC3E}">
        <p14:creationId xmlns:p14="http://schemas.microsoft.com/office/powerpoint/2010/main" val="2464885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2539" y="647630"/>
            <a:ext cx="9603275" cy="1049235"/>
          </a:xfrm>
        </p:spPr>
        <p:txBody>
          <a:bodyPr>
            <a:normAutofit fontScale="90000"/>
          </a:bodyPr>
          <a:lstStyle/>
          <a:p>
            <a:pPr algn="ctr"/>
            <a:r>
              <a:rPr lang="ru-RU" sz="4400" dirty="0">
                <a:solidFill>
                  <a:srgbClr val="00B0F0"/>
                </a:solidFill>
                <a:latin typeface="Times New Roman" panose="02020603050405020304" pitchFamily="18" charset="0"/>
                <a:cs typeface="Times New Roman" panose="02020603050405020304" pitchFamily="18" charset="0"/>
              </a:rPr>
              <a:t>Удачи! </a:t>
            </a:r>
            <a:r>
              <a:rPr lang="ru-RU" sz="4400" dirty="0" smtClean="0">
                <a:solidFill>
                  <a:srgbClr val="00B0F0"/>
                </a:solidFill>
                <a:latin typeface="Times New Roman" panose="02020603050405020304" pitchFamily="18" charset="0"/>
                <a:cs typeface="Times New Roman" panose="02020603050405020304" pitchFamily="18" charset="0"/>
              </a:rPr>
              <a:t/>
            </a:r>
            <a:br>
              <a:rPr lang="ru-RU" sz="4400" dirty="0" smtClean="0">
                <a:solidFill>
                  <a:srgbClr val="00B0F0"/>
                </a:solidFill>
                <a:latin typeface="Times New Roman" panose="02020603050405020304" pitchFamily="18" charset="0"/>
                <a:cs typeface="Times New Roman" panose="02020603050405020304" pitchFamily="18" charset="0"/>
              </a:rPr>
            </a:br>
            <a:r>
              <a:rPr lang="ru-RU" sz="4400" dirty="0" smtClean="0">
                <a:solidFill>
                  <a:srgbClr val="00B0F0"/>
                </a:solidFill>
                <a:latin typeface="Times New Roman" panose="02020603050405020304" pitchFamily="18" charset="0"/>
                <a:cs typeface="Times New Roman" panose="02020603050405020304" pitchFamily="18" charset="0"/>
              </a:rPr>
              <a:t>Играйте </a:t>
            </a:r>
            <a:r>
              <a:rPr lang="ru-RU" sz="4400" dirty="0">
                <a:solidFill>
                  <a:srgbClr val="00B0F0"/>
                </a:solidFill>
                <a:latin typeface="Times New Roman" panose="02020603050405020304" pitchFamily="18" charset="0"/>
                <a:cs typeface="Times New Roman" panose="02020603050405020304" pitchFamily="18" charset="0"/>
              </a:rPr>
              <a:t>на здоровье!</a:t>
            </a:r>
          </a:p>
        </p:txBody>
      </p:sp>
      <p:sp>
        <p:nvSpPr>
          <p:cNvPr id="3" name="Объект 2"/>
          <p:cNvSpPr>
            <a:spLocks noGrp="1"/>
          </p:cNvSpPr>
          <p:nvPr>
            <p:ph idx="1"/>
          </p:nvPr>
        </p:nvSpPr>
        <p:spPr/>
        <p:txBody>
          <a:bodyPr>
            <a:normAutofit/>
          </a:bodyPr>
          <a:lstStyle/>
          <a:p>
            <a:pPr algn="ctr"/>
            <a:r>
              <a:rPr lang="ru-RU" sz="4000" dirty="0" smtClean="0">
                <a:latin typeface="Times New Roman" panose="02020603050405020304" pitchFamily="18" charset="0"/>
                <a:cs typeface="Times New Roman" panose="02020603050405020304" pitchFamily="18" charset="0"/>
              </a:rPr>
              <a:t>Спасибо за внимание</a:t>
            </a:r>
            <a:endParaRPr lang="ru-RU" sz="40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3155891" y="2963916"/>
            <a:ext cx="6238405" cy="2826605"/>
          </a:xfrm>
          <a:prstGeom prst="rect">
            <a:avLst/>
          </a:prstGeom>
          <a:ln>
            <a:noFill/>
          </a:ln>
          <a:effectLst>
            <a:softEdge rad="112500"/>
          </a:effectLst>
        </p:spPr>
      </p:pic>
    </p:spTree>
    <p:extLst>
      <p:ext uri="{BB962C8B-B14F-4D97-AF65-F5344CB8AC3E}">
        <p14:creationId xmlns:p14="http://schemas.microsoft.com/office/powerpoint/2010/main" val="2717946729"/>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TM10001114[[fn=Галерея]]</Template>
  <TotalTime>57</TotalTime>
  <Words>518</Words>
  <Application>Microsoft Office PowerPoint</Application>
  <PresentationFormat>Произвольный</PresentationFormat>
  <Paragraphs>17</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Gallery</vt:lpstr>
      <vt:lpstr>Инструктор по физическому развитию Ушкова П.В</vt:lpstr>
      <vt:lpstr>Совет для родителей</vt:lpstr>
      <vt:lpstr>Допрыгни до потолка. (прыжки на месте)</vt:lpstr>
      <vt:lpstr>Бег с фасолью. (бег с предметом)</vt:lpstr>
      <vt:lpstr>Попади в цель.  (развитие глазомера, силы руки)</vt:lpstr>
      <vt:lpstr>Смех от души</vt:lpstr>
      <vt:lpstr>Удачи!  Играйте на здоровье!</vt:lpstr>
    </vt:vector>
  </TitlesOfParts>
  <Company>diakov.net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МБДОУ Детский сад № 186</dc:title>
  <dc:creator>RePack by Diakov</dc:creator>
  <cp:lastModifiedBy>Надежда</cp:lastModifiedBy>
  <cp:revision>10</cp:revision>
  <dcterms:created xsi:type="dcterms:W3CDTF">2020-04-22T12:06:52Z</dcterms:created>
  <dcterms:modified xsi:type="dcterms:W3CDTF">2020-04-22T13:15:42Z</dcterms:modified>
</cp:coreProperties>
</file>