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2" r:id="rId2"/>
    <p:sldId id="261" r:id="rId3"/>
    <p:sldId id="263" r:id="rId4"/>
    <p:sldId id="258" r:id="rId5"/>
    <p:sldId id="257" r:id="rId6"/>
    <p:sldId id="262" r:id="rId7"/>
    <p:sldId id="259" r:id="rId8"/>
    <p:sldId id="260" r:id="rId9"/>
    <p:sldId id="264" r:id="rId10"/>
    <p:sldId id="266" r:id="rId11"/>
    <p:sldId id="265" r:id="rId12"/>
    <p:sldId id="274" r:id="rId13"/>
    <p:sldId id="273" r:id="rId14"/>
    <p:sldId id="267" r:id="rId15"/>
    <p:sldId id="268" r:id="rId16"/>
    <p:sldId id="270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1" autoAdjust="0"/>
    <p:restoredTop sz="94660"/>
  </p:normalViewPr>
  <p:slideViewPr>
    <p:cSldViewPr snapToGrid="0">
      <p:cViewPr varScale="1">
        <p:scale>
          <a:sx n="65" d="100"/>
          <a:sy n="65" d="100"/>
        </p:scale>
        <p:origin x="-16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9D0F-9BFD-4771-858B-4EE0A7B79A6E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A3F16-8ACD-497D-BD68-A2C3304064C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9D0F-9BFD-4771-858B-4EE0A7B79A6E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A3F16-8ACD-497D-BD68-A2C3304064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9D0F-9BFD-4771-858B-4EE0A7B79A6E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A3F16-8ACD-497D-BD68-A2C3304064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9D0F-9BFD-4771-858B-4EE0A7B79A6E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A3F16-8ACD-497D-BD68-A2C3304064C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9D0F-9BFD-4771-858B-4EE0A7B79A6E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A3F16-8ACD-497D-BD68-A2C3304064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9D0F-9BFD-4771-858B-4EE0A7B79A6E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A3F16-8ACD-497D-BD68-A2C3304064C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9D0F-9BFD-4771-858B-4EE0A7B79A6E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A3F16-8ACD-497D-BD68-A2C3304064C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9D0F-9BFD-4771-858B-4EE0A7B79A6E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A3F16-8ACD-497D-BD68-A2C3304064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9D0F-9BFD-4771-858B-4EE0A7B79A6E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A3F16-8ACD-497D-BD68-A2C3304064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9D0F-9BFD-4771-858B-4EE0A7B79A6E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A3F16-8ACD-497D-BD68-A2C3304064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9D0F-9BFD-4771-858B-4EE0A7B79A6E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A3F16-8ACD-497D-BD68-A2C3304064C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9179D0F-9BFD-4771-858B-4EE0A7B79A6E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DA3F16-8ACD-497D-BD68-A2C3304064C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7%D0%B4%D0%B0%D0%BD%D0%B8%D0%B5_%D0%A3%D0%BF%D1%80%D0%B0%D0%B2%D0%BB%D0%B5%D0%BD%D0%B8%D1%8F_%D0%A1%D0%B2%D0%B5%D1%80%D0%B4%D0%BB%D0%BE%D0%B2%D1%81%D0%BA%D0%BE%D0%B9_%D0%B6%D0%B5%D0%BB%D0%B5%D0%B7%D0%BD%D0%BE%D0%B9_%D0%B4%D0%BE%D1%80%D0%BE%D0%B3%D0%B8#cite_note-1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1%82%D0%B0%D1%80%D1%8B%D0%B9_%D0%B2%D0%BE%D0%BA%D0%B7%D0%B0%D0%BB_(%D0%95%D0%BA%D0%B0%D1%82%D0%B5%D1%80%D0%B8%D0%BD%D0%B1%D1%83%D1%80%D0%B3)#cite_note-zvrzd-3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276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19672" y="209640"/>
            <a:ext cx="62646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FF00"/>
                </a:solidFill>
              </a:rPr>
              <a:t> </a:t>
            </a:r>
            <a:r>
              <a:rPr lang="ru-RU" b="1" i="1" dirty="0" smtClean="0">
                <a:solidFill>
                  <a:srgbClr val="FFFF00"/>
                </a:solidFill>
              </a:rPr>
              <a:t>         Муниципальное </a:t>
            </a:r>
            <a:r>
              <a:rPr lang="ru-RU" b="1" i="1" dirty="0">
                <a:solidFill>
                  <a:srgbClr val="FFFF00"/>
                </a:solidFill>
              </a:rPr>
              <a:t>дошкольное бюджетное </a:t>
            </a:r>
            <a:r>
              <a:rPr lang="ru-RU" b="1" i="1" dirty="0" smtClean="0">
                <a:solidFill>
                  <a:srgbClr val="FFFF00"/>
                </a:solidFill>
              </a:rPr>
              <a:t>         образовательное учреждение - детский сад № 186</a:t>
            </a:r>
            <a:endParaRPr lang="ru-RU" i="1" dirty="0" smtClean="0">
              <a:solidFill>
                <a:srgbClr val="FFFF00"/>
              </a:solidFill>
            </a:endParaRPr>
          </a:p>
          <a:p>
            <a:r>
              <a:rPr lang="ru-RU" i="1" dirty="0" smtClean="0">
                <a:solidFill>
                  <a:srgbClr val="FFFF00"/>
                </a:solidFill>
              </a:rPr>
              <a:t>                             </a:t>
            </a:r>
            <a:r>
              <a:rPr lang="ru-RU" b="1" i="1" dirty="0" smtClean="0">
                <a:solidFill>
                  <a:srgbClr val="FFFF00"/>
                </a:solidFill>
              </a:rPr>
              <a:t>г</a:t>
            </a:r>
            <a:r>
              <a:rPr lang="ru-RU" b="1" i="1" dirty="0">
                <a:solidFill>
                  <a:srgbClr val="FFFF00"/>
                </a:solidFill>
              </a:rPr>
              <a:t>. Екатеринбурга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3561" y="1886458"/>
            <a:ext cx="7896201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«Достопримечательности</a:t>
            </a:r>
          </a:p>
          <a:p>
            <a:pPr algn="ctr"/>
            <a:r>
              <a:rPr lang="ru-RU" sz="5400" b="1" cap="none" spc="0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Железнодорожного</a:t>
            </a:r>
          </a:p>
          <a:p>
            <a:pPr algn="ctr"/>
            <a:r>
              <a:rPr lang="ru-RU" sz="54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</a:t>
            </a:r>
            <a:r>
              <a:rPr lang="ru-RU" sz="54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айона</a:t>
            </a:r>
          </a:p>
          <a:p>
            <a:pPr algn="ctr"/>
            <a:r>
              <a:rPr lang="ru-RU" sz="54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</a:t>
            </a:r>
            <a:r>
              <a:rPr lang="ru-RU" sz="5400" b="1" cap="none" spc="0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орода</a:t>
            </a:r>
            <a:r>
              <a:rPr lang="ru-RU" sz="54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Екатеринбурга</a:t>
            </a:r>
            <a:r>
              <a:rPr lang="ru-RU" sz="5400" b="1" cap="none" spc="0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sz="5400" b="1" cap="none" spc="0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20833" y="6091621"/>
            <a:ext cx="1141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 smtClean="0">
                <a:solidFill>
                  <a:srgbClr val="FFFF00"/>
                </a:solidFill>
              </a:rPr>
              <a:t>2017-2018 </a:t>
            </a:r>
            <a:r>
              <a:rPr lang="ru-RU" sz="1400" i="1" dirty="0">
                <a:solidFill>
                  <a:srgbClr val="FFFF00"/>
                </a:solidFill>
              </a:rPr>
              <a:t>г</a:t>
            </a:r>
            <a:r>
              <a:rPr lang="ru-RU" i="1" dirty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8" name="Picture 4" descr="C:\Users\Надежда\Desktop\1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89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9" y="-1"/>
            <a:ext cx="894997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71292" y="184310"/>
            <a:ext cx="710085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Дворец игровых видов спорта «</a:t>
            </a:r>
            <a:r>
              <a:rPr lang="ru-RU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Уралочка</a:t>
            </a:r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16110" y="5332550"/>
            <a:ext cx="66579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 в 2003г.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Улица Еремина.10</a:t>
            </a:r>
            <a:endParaRPr lang="ru-RU" dirty="0"/>
          </a:p>
        </p:txBody>
      </p:sp>
      <p:pic>
        <p:nvPicPr>
          <p:cNvPr id="7" name="Picture 4" descr="C:\Users\Надежда\Desktop\1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" y="7329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924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642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528" y="132736"/>
            <a:ext cx="806736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воинам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Уральского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добровольческого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танкового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корпуса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623655" y="43250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Привокзальная площадь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92829" y="498191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 в 1962 году.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Скульпторами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памятника являются В. М. 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Друзин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П. А. Сажин.</a:t>
            </a:r>
          </a:p>
        </p:txBody>
      </p:sp>
      <p:pic>
        <p:nvPicPr>
          <p:cNvPr id="7" name="Picture 4" descr="C:\Users\Надежда\Desktop\1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43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92152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58344" y="224135"/>
            <a:ext cx="779982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Мемориал</a:t>
            </a:r>
          </a:p>
          <a:p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«Вечная память воинам железнодорожникам»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585124" y="6174632"/>
            <a:ext cx="2360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Улица Свердлова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35</a:t>
            </a:r>
          </a:p>
        </p:txBody>
      </p:sp>
      <p:pic>
        <p:nvPicPr>
          <p:cNvPr id="5" name="Picture 4" descr="C:\Users\Надежда\Desktop\1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699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3159" y="0"/>
            <a:ext cx="60010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Скульптурная композиция</a:t>
            </a:r>
          </a:p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"С чего начинается Родина". </a:t>
            </a:r>
            <a:endParaRPr lang="ru-RU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560135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 в 2015 году.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Скульпторами 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памятника 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Титлинов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C:\Users\Надежда\Desktop\1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453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2876" y="191477"/>
            <a:ext cx="751122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Усадьба Расторгуевых — Харитоновых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29162" y="98232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В 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строительстве принимал участие архитектор М. П. Малахов, 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1824г.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Улица </a:t>
            </a:r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К.Либкнехта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 descr="C:\Users\Надежда\Desktop\1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529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890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1362" y="158820"/>
            <a:ext cx="449514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dirty="0">
                <a:solidFill>
                  <a:srgbClr val="FFFF00"/>
                </a:solidFill>
              </a:rPr>
              <a:t>Харитоновский сад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66113" y="588772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З</a:t>
            </a:r>
            <a:r>
              <a:rPr lang="ru-RU" dirty="0" smtClean="0">
                <a:solidFill>
                  <a:srgbClr val="FFFF00"/>
                </a:solidFill>
              </a:rPr>
              <a:t>аложен в 1826г.</a:t>
            </a:r>
          </a:p>
        </p:txBody>
      </p:sp>
      <p:pic>
        <p:nvPicPr>
          <p:cNvPr id="6" name="Picture 4" descr="C:\Users\Надежда\Desktop\13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494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0"/>
                            </p:stCondLst>
                            <p:childTnLst>
                              <p:par>
                                <p:cTn id="12" presetID="6" presetClass="emph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872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6933" y="235021"/>
            <a:ext cx="813876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dirty="0">
                <a:solidFill>
                  <a:srgbClr val="FFFF00"/>
                </a:solidFill>
              </a:rPr>
              <a:t>Мельница Борчанинова-Первушина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60572" y="566397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Построена в 1906—1908 годах неизвестным </a:t>
            </a:r>
            <a:r>
              <a:rPr lang="ru-RU" dirty="0" smtClean="0">
                <a:solidFill>
                  <a:srgbClr val="FFFF00"/>
                </a:solidFill>
              </a:rPr>
              <a:t>архитектором</a:t>
            </a:r>
          </a:p>
          <a:p>
            <a:r>
              <a:rPr lang="ru-RU" smtClean="0">
                <a:solidFill>
                  <a:srgbClr val="FFFF00"/>
                </a:solidFill>
              </a:rPr>
              <a:t>Улица Челюскинцев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7" name="Picture 4" descr="C:\Users\Надежда\Desktop\13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891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144001" cy="721196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65325" y="5341824"/>
            <a:ext cx="76097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Улицы нашего района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28" name="Picture 4" descr="C:\Users\Надежда\Desktop\13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752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5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12" dur="3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239"/>
            <a:ext cx="9209689" cy="696123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86036" y="5482650"/>
            <a:ext cx="68294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архитектуры 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Екатеринбурга, 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расположенный по адресу ул. Челюскинцев, 11</a:t>
            </a:r>
            <a:r>
              <a:rPr lang="ru-RU" b="1" baseline="30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[1]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Здание спроектировано 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архитектором К. Т. </a:t>
            </a:r>
            <a:r>
              <a:rPr lang="ru-RU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Бабыкиным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Построено в 1925—1928 годах.</a:t>
            </a:r>
            <a:endParaRPr lang="ru-RU" b="1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0072" y="126661"/>
            <a:ext cx="90953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Здание </a:t>
            </a:r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</a:t>
            </a:r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Свердловской  </a:t>
            </a:r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железной </a:t>
            </a:r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дороги</a:t>
            </a:r>
            <a:endParaRPr lang="ru-RU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 descr="C:\Users\Надежда\Desktop\13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176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759" y="0"/>
            <a:ext cx="9187759" cy="68580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7970" y="6067405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 в 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1910-1912 годах 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екатеринбургским 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архитектором К. Т. </a:t>
            </a:r>
            <a:r>
              <a:rPr lang="ru-RU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Бабыкиным</a:t>
            </a:r>
            <a:r>
              <a:rPr lang="ru-RU" dirty="0">
                <a:solidFill>
                  <a:srgbClr val="FFFF00"/>
                </a:solidFill>
              </a:rPr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31082" y="327374"/>
            <a:ext cx="2491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>
                  <a:prstDash val="solid"/>
                </a:ln>
                <a:solidFill>
                  <a:srgbClr val="FFFF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5400" b="1" cap="none" spc="0" dirty="0" smtClean="0">
                <a:ln>
                  <a:prstDash val="solid"/>
                </a:ln>
                <a:solidFill>
                  <a:srgbClr val="FFFF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окзал</a:t>
            </a:r>
            <a:endParaRPr lang="ru-RU" sz="5400" b="1" cap="none" spc="0" dirty="0">
              <a:ln>
                <a:prstDash val="solid"/>
              </a:ln>
              <a:solidFill>
                <a:srgbClr val="FFFF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Users\Надежда\Desktop\1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162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4" descr="C:\Users\Надежда\Desktop\1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393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2933" y="200403"/>
            <a:ext cx="88181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Здание вокзала построено по проекту архитектора П. П. </a:t>
            </a:r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Шрейбера</a:t>
            </a:r>
            <a:r>
              <a:rPr lang="ru-RU" b="1" baseline="30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1878 году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реконструкции здание было превращено в музей истории, науки и техники Свердловской железной дороги</a:t>
            </a:r>
            <a:r>
              <a:rPr lang="ru-RU" b="1" baseline="30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[3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90787" y="5607297"/>
            <a:ext cx="51315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Старый вокзал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404119" y="939067"/>
            <a:ext cx="2585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>
                <a:solidFill>
                  <a:srgbClr val="FFFF00"/>
                </a:solidFill>
              </a:rPr>
              <a:t>ул. Вокзальная, д. 14.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7" name="Picture 4" descr="C:\Users\Надежда\Desktop\13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675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06" y="3672541"/>
            <a:ext cx="3669894" cy="27504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1" y="228601"/>
            <a:ext cx="3670299" cy="275272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52900" y="584200"/>
            <a:ext cx="2590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узей истории.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науки и техники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Свердловской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железной дороги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28599"/>
            <a:ext cx="2160587" cy="28807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0" y="3302000"/>
            <a:ext cx="4595796" cy="3120963"/>
          </a:xfrm>
          <a:prstGeom prst="rect">
            <a:avLst/>
          </a:prstGeom>
        </p:spPr>
      </p:pic>
      <p:pic>
        <p:nvPicPr>
          <p:cNvPr id="7" name="Picture 4" descr="C:\Users\Надежда\Desktop\13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325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74258" y="106148"/>
            <a:ext cx="739548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Дворец культуры </a:t>
            </a:r>
            <a:r>
              <a:rPr lang="ru-RU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железнодорожников </a:t>
            </a:r>
            <a:endParaRPr lang="ru-RU" sz="3200" b="1" cap="none" spc="0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5156" y="5992599"/>
            <a:ext cx="519264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b="1" cap="none" spc="0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 в 1934 году архитектор  </a:t>
            </a:r>
            <a:r>
              <a:rPr lang="ru-RU" b="1" dirty="0" err="1" smtClean="0">
                <a:solidFill>
                  <a:srgbClr val="FFFF00"/>
                </a:solidFill>
              </a:rPr>
              <a:t>К.Т.Бобыкин</a:t>
            </a:r>
            <a:endParaRPr lang="ru-RU" b="1" cap="none" spc="0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258552" y="829747"/>
            <a:ext cx="2360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Улица Свердлова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35</a:t>
            </a:r>
          </a:p>
        </p:txBody>
      </p:sp>
      <p:pic>
        <p:nvPicPr>
          <p:cNvPr id="6" name="Picture 4" descr="C:\Users\Надежда\Desktop\1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978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802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641042" y="6030397"/>
            <a:ext cx="2195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ул.Дзержинского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29806" y="138410"/>
            <a:ext cx="674146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Киноконцертный театр Космос</a:t>
            </a:r>
            <a:endParaRPr lang="ru-RU" sz="3600" b="1" cap="none" spc="150" dirty="0">
              <a:ln w="11430"/>
              <a:solidFill>
                <a:srgbClr val="FFFF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025" y="5313671"/>
            <a:ext cx="89439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архитектуры. 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 </a:t>
            </a:r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1967 году </a:t>
            </a:r>
            <a:r>
              <a:rPr lang="ru-RU" b="1" dirty="0" smtClean="0">
                <a:solidFill>
                  <a:srgbClr val="FFFF00"/>
                </a:solidFill>
              </a:rPr>
              <a:t>Архитекторы</a:t>
            </a:r>
            <a:r>
              <a:rPr lang="ru-RU" b="1" dirty="0">
                <a:solidFill>
                  <a:srgbClr val="FFFF00"/>
                </a:solidFill>
              </a:rPr>
              <a:t> — Г. И. </a:t>
            </a:r>
            <a:r>
              <a:rPr lang="ru-RU" b="1" dirty="0" err="1">
                <a:solidFill>
                  <a:srgbClr val="FFFF00"/>
                </a:solidFill>
              </a:rPr>
              <a:t>Белянкин</a:t>
            </a:r>
            <a:r>
              <a:rPr lang="ru-RU" b="1" dirty="0">
                <a:solidFill>
                  <a:srgbClr val="FFFF00"/>
                </a:solidFill>
              </a:rPr>
              <a:t>, </a:t>
            </a:r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 Н. </a:t>
            </a:r>
            <a:r>
              <a:rPr lang="ru-RU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Надёжин</a:t>
            </a:r>
            <a:r>
              <a:rPr lang="ru-RU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</p:txBody>
      </p:sp>
      <p:pic>
        <p:nvPicPr>
          <p:cNvPr id="7" name="Picture 4" descr="C:\Users\Надежда\Desktop\1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00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9233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76708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7957" y="107602"/>
            <a:ext cx="46617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еатр </a:t>
            </a:r>
            <a:r>
              <a:rPr lang="ru-RU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юного зрителя 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86024" y="5572036"/>
            <a:ext cx="6657975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 в </a:t>
            </a:r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1977 году. Архитектор </a:t>
            </a:r>
            <a:r>
              <a:rPr lang="ru-RU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Я.А.Камкин</a:t>
            </a:r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Улица Карла </a:t>
            </a:r>
            <a:r>
              <a:rPr lang="ru-RU" sz="2000" dirty="0">
                <a:solidFill>
                  <a:srgbClr val="FFFF00"/>
                </a:solidFill>
              </a:rPr>
              <a:t>Либкнехта 48.</a:t>
            </a:r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Picture 4" descr="C:\Users\Надежда\Desktop\1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-38829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212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244</TotalTime>
  <Words>215</Words>
  <Application>Microsoft Office PowerPoint</Application>
  <PresentationFormat>Экран (4:3)</PresentationFormat>
  <Paragraphs>54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Методист</dc:creator>
  <cp:lastModifiedBy>Надежда</cp:lastModifiedBy>
  <cp:revision>19</cp:revision>
  <dcterms:created xsi:type="dcterms:W3CDTF">2018-04-18T08:38:00Z</dcterms:created>
  <dcterms:modified xsi:type="dcterms:W3CDTF">2018-04-28T04:28:03Z</dcterms:modified>
</cp:coreProperties>
</file>